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705" r:id="rId2"/>
  </p:sldMasterIdLst>
  <p:notesMasterIdLst>
    <p:notesMasterId r:id="rId13"/>
  </p:notesMasterIdLst>
  <p:sldIdLst>
    <p:sldId id="256" r:id="rId3"/>
    <p:sldId id="696" r:id="rId4"/>
    <p:sldId id="697" r:id="rId5"/>
    <p:sldId id="698" r:id="rId6"/>
    <p:sldId id="699" r:id="rId7"/>
    <p:sldId id="700" r:id="rId8"/>
    <p:sldId id="701" r:id="rId9"/>
    <p:sldId id="702" r:id="rId10"/>
    <p:sldId id="703" r:id="rId11"/>
    <p:sldId id="704" r:id="rId12"/>
  </p:sldIdLst>
  <p:sldSz cx="18288000" cy="10287000"/>
  <p:notesSz cx="6858000" cy="9144000"/>
  <p:embeddedFontLst>
    <p:embeddedFont>
      <p:font typeface="Calibri" panose="020F0502020204030204" pitchFamily="34" charset="0"/>
      <p:regular r:id="rId14"/>
      <p:bold r:id="rId15"/>
      <p:italic r:id="rId16"/>
      <p:boldItalic r:id="rId17"/>
    </p:embeddedFont>
    <p:embeddedFont>
      <p:font typeface="Century Gothic" panose="020B0502020202020204" pitchFamily="34" charset="0"/>
      <p:regular r:id="rId18"/>
      <p:bold r:id="rId19"/>
      <p:italic r:id="rId20"/>
      <p:boldItalic r:id="rId21"/>
    </p:embeddedFont>
    <p:embeddedFont>
      <p:font typeface="Wingdings 3" panose="05040102010807070707" pitchFamily="18" charset="2"/>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10" autoAdjust="0"/>
    <p:restoredTop sz="67078" autoAdjust="0"/>
  </p:normalViewPr>
  <p:slideViewPr>
    <p:cSldViewPr>
      <p:cViewPr varScale="1">
        <p:scale>
          <a:sx n="39" d="100"/>
          <a:sy n="39" d="100"/>
        </p:scale>
        <p:origin x="1618" y="4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44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AF2AD0-7800-2C48-A5C2-98280566DEF6}" type="datetimeFigureOut">
              <a:rPr lang="en-US" smtClean="0"/>
              <a:t>11/29/2022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CCC4B0-F1CC-4546-A7ED-3FDF58E17A12}" type="slidenum">
              <a:rPr lang="en-US" smtClean="0"/>
              <a:t>‹#›</a:t>
            </a:fld>
            <a:endParaRPr lang="en-US"/>
          </a:p>
        </p:txBody>
      </p:sp>
    </p:spTree>
    <p:extLst>
      <p:ext uri="{BB962C8B-B14F-4D97-AF65-F5344CB8AC3E}">
        <p14:creationId xmlns:p14="http://schemas.microsoft.com/office/powerpoint/2010/main" val="1710258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5CEAF40-5982-4C97-8203-0430860D99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0666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5CEAF40-5982-4C97-8203-0430860D99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3637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5CEAF40-5982-4C97-8203-0430860D99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8977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5CEAF40-5982-4C97-8203-0430860D99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6084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5CEAF40-5982-4C97-8203-0430860D99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5677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5CEAF40-5982-4C97-8203-0430860D99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2092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5CEAF40-5982-4C97-8203-0430860D99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3236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84833" y="3771902"/>
            <a:ext cx="13200902" cy="3394172"/>
          </a:xfrm>
        </p:spPr>
        <p:txBody>
          <a:bodyPr anchor="b">
            <a:normAutofit/>
          </a:bodyPr>
          <a:lstStyle>
            <a:lvl1pPr>
              <a:defRPr sz="8100"/>
            </a:lvl1pPr>
          </a:lstStyle>
          <a:p>
            <a:r>
              <a:rPr lang="en-US"/>
              <a:t>Click to edit Master title style</a:t>
            </a:r>
            <a:endParaRPr lang="en-US" dirty="0"/>
          </a:p>
        </p:txBody>
      </p:sp>
      <p:sp>
        <p:nvSpPr>
          <p:cNvPr id="3" name="Subtitle 2"/>
          <p:cNvSpPr>
            <a:spLocks noGrp="1"/>
          </p:cNvSpPr>
          <p:nvPr>
            <p:ph type="subTitle" idx="1"/>
          </p:nvPr>
        </p:nvSpPr>
        <p:spPr>
          <a:xfrm>
            <a:off x="3884833" y="7166071"/>
            <a:ext cx="13200902" cy="1689425"/>
          </a:xfrm>
        </p:spPr>
        <p:txBody>
          <a:bodyPr anchor="t"/>
          <a:lstStyle>
            <a:lvl1pPr marL="0" indent="0" algn="l">
              <a:buNone/>
              <a:defRPr>
                <a:solidFill>
                  <a:schemeClr val="tx1">
                    <a:lumMod val="65000"/>
                    <a:lumOff val="35000"/>
                  </a:schemeClr>
                </a:solidFill>
              </a:defRPr>
            </a:lvl1pPr>
            <a:lvl2pPr marL="685800" indent="0" algn="ctr">
              <a:buNone/>
              <a:defRPr>
                <a:solidFill>
                  <a:schemeClr val="tx1">
                    <a:tint val="75000"/>
                  </a:schemeClr>
                </a:solidFill>
              </a:defRPr>
            </a:lvl2pPr>
            <a:lvl3pPr marL="1371600" indent="0" algn="ctr">
              <a:buNone/>
              <a:defRPr>
                <a:solidFill>
                  <a:schemeClr val="tx1">
                    <a:tint val="75000"/>
                  </a:schemeClr>
                </a:solidFill>
              </a:defRPr>
            </a:lvl3pPr>
            <a:lvl4pPr marL="2057400" indent="0" algn="ctr">
              <a:buNone/>
              <a:defRPr>
                <a:solidFill>
                  <a:schemeClr val="tx1">
                    <a:tint val="75000"/>
                  </a:schemeClr>
                </a:solidFill>
              </a:defRPr>
            </a:lvl4pPr>
            <a:lvl5pPr marL="2743200" indent="0" algn="ctr">
              <a:buNone/>
              <a:defRPr>
                <a:solidFill>
                  <a:schemeClr val="tx1">
                    <a:tint val="75000"/>
                  </a:schemeClr>
                </a:solidFill>
              </a:defRPr>
            </a:lvl5pPr>
            <a:lvl6pPr marL="3429000" indent="0" algn="ctr">
              <a:buNone/>
              <a:defRPr>
                <a:solidFill>
                  <a:schemeClr val="tx1">
                    <a:tint val="75000"/>
                  </a:schemeClr>
                </a:solidFill>
              </a:defRPr>
            </a:lvl6pPr>
            <a:lvl7pPr marL="4114800" indent="0" algn="ctr">
              <a:buNone/>
              <a:defRPr>
                <a:solidFill>
                  <a:schemeClr val="tx1">
                    <a:tint val="75000"/>
                  </a:schemeClr>
                </a:solidFill>
              </a:defRPr>
            </a:lvl7pPr>
            <a:lvl8pPr marL="4800600" indent="0" algn="ctr">
              <a:buNone/>
              <a:defRPr>
                <a:solidFill>
                  <a:schemeClr val="tx1">
                    <a:tint val="75000"/>
                  </a:schemeClr>
                </a:solidFill>
              </a:defRPr>
            </a:lvl8pPr>
            <a:lvl9pPr marL="54864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3BBB30E-A17D-4DA9-9944-9A07BB2720CD}" type="datetimeFigureOut">
              <a:rPr lang="en-MP" smtClean="0"/>
              <a:t>11/29/2022</a:t>
            </a:fld>
            <a:endParaRPr lang="en-MP"/>
          </a:p>
        </p:txBody>
      </p:sp>
      <p:sp>
        <p:nvSpPr>
          <p:cNvPr id="5" name="Footer Placeholder 4"/>
          <p:cNvSpPr>
            <a:spLocks noGrp="1"/>
          </p:cNvSpPr>
          <p:nvPr>
            <p:ph type="ftr" sz="quarter" idx="11"/>
          </p:nvPr>
        </p:nvSpPr>
        <p:spPr/>
        <p:txBody>
          <a:bodyPr/>
          <a:lstStyle/>
          <a:p>
            <a:endParaRPr lang="en-MP"/>
          </a:p>
        </p:txBody>
      </p:sp>
      <p:sp>
        <p:nvSpPr>
          <p:cNvPr id="9" name="Freeform 8"/>
          <p:cNvSpPr/>
          <p:nvPr/>
        </p:nvSpPr>
        <p:spPr bwMode="auto">
          <a:xfrm>
            <a:off x="-63437" y="6481738"/>
            <a:ext cx="2790946" cy="1172672"/>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846668" y="6794312"/>
            <a:ext cx="1169956" cy="547688"/>
          </a:xfrm>
        </p:spPr>
        <p:txBody>
          <a:bodyPr/>
          <a:lstStyle/>
          <a:p>
            <a:fld id="{E6F822AD-88AC-4B2F-8D86-04DBD4B8F14C}" type="slidenum">
              <a:rPr lang="en-MP" smtClean="0"/>
              <a:t>‹#›</a:t>
            </a:fld>
            <a:endParaRPr lang="en-MP"/>
          </a:p>
        </p:txBody>
      </p:sp>
    </p:spTree>
    <p:extLst>
      <p:ext uri="{BB962C8B-B14F-4D97-AF65-F5344CB8AC3E}">
        <p14:creationId xmlns:p14="http://schemas.microsoft.com/office/powerpoint/2010/main" val="11126261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0403" y="936165"/>
            <a:ext cx="13178398" cy="1921335"/>
          </a:xfrm>
        </p:spPr>
        <p:txBody>
          <a:bodyPr/>
          <a:lstStyle/>
          <a:p>
            <a:r>
              <a:rPr lang="en-US"/>
              <a:t>Click to edit Master title style</a:t>
            </a:r>
            <a:endParaRPr lang="en-US" dirty="0"/>
          </a:p>
        </p:txBody>
      </p:sp>
      <p:sp>
        <p:nvSpPr>
          <p:cNvPr id="3" name="Content Placeholder 2"/>
          <p:cNvSpPr>
            <a:spLocks noGrp="1"/>
          </p:cNvSpPr>
          <p:nvPr>
            <p:ph idx="1"/>
          </p:nvPr>
        </p:nvSpPr>
        <p:spPr>
          <a:xfrm>
            <a:off x="3884831" y="3200400"/>
            <a:ext cx="13183970" cy="56664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BBB30E-A17D-4DA9-9944-9A07BB2720CD}" type="datetimeFigureOut">
              <a:rPr lang="en-MP" smtClean="0"/>
              <a:t>11/29/2022</a:t>
            </a:fld>
            <a:endParaRPr lang="en-MP"/>
          </a:p>
        </p:txBody>
      </p:sp>
      <p:sp>
        <p:nvSpPr>
          <p:cNvPr id="5" name="Footer Placeholder 4"/>
          <p:cNvSpPr>
            <a:spLocks noGrp="1"/>
          </p:cNvSpPr>
          <p:nvPr>
            <p:ph type="ftr" sz="quarter" idx="11"/>
          </p:nvPr>
        </p:nvSpPr>
        <p:spPr/>
        <p:txBody>
          <a:bodyPr/>
          <a:lstStyle/>
          <a:p>
            <a:endParaRPr lang="en-MP"/>
          </a:p>
        </p:txBody>
      </p:sp>
      <p:sp>
        <p:nvSpPr>
          <p:cNvPr id="10" name="Freeform 11"/>
          <p:cNvSpPr/>
          <p:nvPr/>
        </p:nvSpPr>
        <p:spPr bwMode="auto">
          <a:xfrm flipV="1">
            <a:off x="116" y="1066791"/>
            <a:ext cx="2716712" cy="762008"/>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6F822AD-88AC-4B2F-8D86-04DBD4B8F14C}" type="slidenum">
              <a:rPr lang="en-MP" smtClean="0"/>
              <a:t>‹#›</a:t>
            </a:fld>
            <a:endParaRPr lang="en-MP"/>
          </a:p>
        </p:txBody>
      </p:sp>
    </p:spTree>
    <p:extLst>
      <p:ext uri="{BB962C8B-B14F-4D97-AF65-F5344CB8AC3E}">
        <p14:creationId xmlns:p14="http://schemas.microsoft.com/office/powerpoint/2010/main" val="42452879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84831" y="3111843"/>
            <a:ext cx="13183970" cy="2203200"/>
          </a:xfrm>
        </p:spPr>
        <p:txBody>
          <a:bodyPr anchor="b"/>
          <a:lstStyle>
            <a:lvl1pPr algn="l">
              <a:defRPr sz="6000" b="0" cap="none"/>
            </a:lvl1pPr>
          </a:lstStyle>
          <a:p>
            <a:r>
              <a:rPr lang="en-US"/>
              <a:t>Click to edit Master title style</a:t>
            </a:r>
            <a:endParaRPr lang="en-US" dirty="0"/>
          </a:p>
        </p:txBody>
      </p:sp>
      <p:sp>
        <p:nvSpPr>
          <p:cNvPr id="3" name="Text Placeholder 2"/>
          <p:cNvSpPr>
            <a:spLocks noGrp="1"/>
          </p:cNvSpPr>
          <p:nvPr>
            <p:ph type="body" idx="1"/>
          </p:nvPr>
        </p:nvSpPr>
        <p:spPr>
          <a:xfrm>
            <a:off x="3884831" y="5372100"/>
            <a:ext cx="13183970" cy="1290600"/>
          </a:xfrm>
        </p:spPr>
        <p:txBody>
          <a:bodyPr anchor="t"/>
          <a:lstStyle>
            <a:lvl1pPr marL="0" indent="0" algn="l">
              <a:buNone/>
              <a:defRPr sz="3000">
                <a:solidFill>
                  <a:schemeClr val="tx1">
                    <a:lumMod val="65000"/>
                    <a:lumOff val="3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BBB30E-A17D-4DA9-9944-9A07BB2720CD}" type="datetimeFigureOut">
              <a:rPr lang="en-MP" smtClean="0"/>
              <a:t>11/29/2022</a:t>
            </a:fld>
            <a:endParaRPr lang="en-MP"/>
          </a:p>
        </p:txBody>
      </p:sp>
      <p:sp>
        <p:nvSpPr>
          <p:cNvPr id="5" name="Footer Placeholder 4"/>
          <p:cNvSpPr>
            <a:spLocks noGrp="1"/>
          </p:cNvSpPr>
          <p:nvPr>
            <p:ph type="ftr" sz="quarter" idx="11"/>
          </p:nvPr>
        </p:nvSpPr>
        <p:spPr/>
        <p:txBody>
          <a:bodyPr/>
          <a:lstStyle/>
          <a:p>
            <a:endParaRPr lang="en-MP"/>
          </a:p>
        </p:txBody>
      </p:sp>
      <p:sp>
        <p:nvSpPr>
          <p:cNvPr id="11" name="Freeform 11"/>
          <p:cNvSpPr/>
          <p:nvPr/>
        </p:nvSpPr>
        <p:spPr bwMode="auto">
          <a:xfrm flipV="1">
            <a:off x="116" y="4749791"/>
            <a:ext cx="2716712" cy="762008"/>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1022456" y="4866211"/>
            <a:ext cx="1169956" cy="547688"/>
          </a:xfrm>
        </p:spPr>
        <p:txBody>
          <a:bodyPr/>
          <a:lstStyle/>
          <a:p>
            <a:fld id="{E6F822AD-88AC-4B2F-8D86-04DBD4B8F14C}" type="slidenum">
              <a:rPr lang="en-MP" smtClean="0"/>
              <a:t>‹#›</a:t>
            </a:fld>
            <a:endParaRPr lang="en-MP"/>
          </a:p>
        </p:txBody>
      </p:sp>
    </p:spTree>
    <p:extLst>
      <p:ext uri="{BB962C8B-B14F-4D97-AF65-F5344CB8AC3E}">
        <p14:creationId xmlns:p14="http://schemas.microsoft.com/office/powerpoint/2010/main" val="11137624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84833" y="3205060"/>
            <a:ext cx="6395062" cy="565109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0674615" y="3205060"/>
            <a:ext cx="6394186" cy="565109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3BBB30E-A17D-4DA9-9944-9A07BB2720CD}" type="datetimeFigureOut">
              <a:rPr lang="en-MP" smtClean="0"/>
              <a:t>11/29/2022</a:t>
            </a:fld>
            <a:endParaRPr lang="en-MP"/>
          </a:p>
        </p:txBody>
      </p:sp>
      <p:sp>
        <p:nvSpPr>
          <p:cNvPr id="6" name="Footer Placeholder 5"/>
          <p:cNvSpPr>
            <a:spLocks noGrp="1"/>
          </p:cNvSpPr>
          <p:nvPr>
            <p:ph type="ftr" sz="quarter" idx="11"/>
          </p:nvPr>
        </p:nvSpPr>
        <p:spPr/>
        <p:txBody>
          <a:bodyPr/>
          <a:lstStyle/>
          <a:p>
            <a:endParaRPr lang="en-MP"/>
          </a:p>
        </p:txBody>
      </p:sp>
      <p:sp>
        <p:nvSpPr>
          <p:cNvPr id="12" name="Freeform 11"/>
          <p:cNvSpPr/>
          <p:nvPr/>
        </p:nvSpPr>
        <p:spPr bwMode="auto">
          <a:xfrm flipV="1">
            <a:off x="116" y="1066791"/>
            <a:ext cx="2716712" cy="762008"/>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3" name="Slide Number Placeholder 5"/>
          <p:cNvSpPr>
            <a:spLocks noGrp="1"/>
          </p:cNvSpPr>
          <p:nvPr>
            <p:ph type="sldNum" sz="quarter" idx="12"/>
          </p:nvPr>
        </p:nvSpPr>
        <p:spPr>
          <a:xfrm>
            <a:off x="1022456" y="1181675"/>
            <a:ext cx="1169956" cy="547688"/>
          </a:xfrm>
        </p:spPr>
        <p:txBody>
          <a:bodyPr/>
          <a:lstStyle/>
          <a:p>
            <a:fld id="{E6F822AD-88AC-4B2F-8D86-04DBD4B8F14C}" type="slidenum">
              <a:rPr lang="en-MP" smtClean="0"/>
              <a:t>‹#›</a:t>
            </a:fld>
            <a:endParaRPr lang="en-MP"/>
          </a:p>
        </p:txBody>
      </p:sp>
    </p:spTree>
    <p:extLst>
      <p:ext uri="{BB962C8B-B14F-4D97-AF65-F5344CB8AC3E}">
        <p14:creationId xmlns:p14="http://schemas.microsoft.com/office/powerpoint/2010/main" val="18295436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4530704" y="3339939"/>
            <a:ext cx="5749192" cy="864393"/>
          </a:xfrm>
        </p:spPr>
        <p:txBody>
          <a:bodyPr anchor="b">
            <a:noAutofit/>
          </a:bodyPr>
          <a:lstStyle>
            <a:lvl1pPr marL="0" indent="0">
              <a:buNone/>
              <a:defRPr sz="3600" b="0"/>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3884830" y="4204333"/>
            <a:ext cx="6395064" cy="465855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1312309" y="3335097"/>
            <a:ext cx="5746478" cy="864393"/>
          </a:xfrm>
        </p:spPr>
        <p:txBody>
          <a:bodyPr anchor="b">
            <a:noAutofit/>
          </a:bodyPr>
          <a:lstStyle>
            <a:lvl1pPr marL="0" indent="0">
              <a:buNone/>
              <a:defRPr sz="3600" b="0"/>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10667430" y="4199491"/>
            <a:ext cx="6391360" cy="465855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3BBB30E-A17D-4DA9-9944-9A07BB2720CD}" type="datetimeFigureOut">
              <a:rPr lang="en-MP" smtClean="0"/>
              <a:t>11/29/2022</a:t>
            </a:fld>
            <a:endParaRPr lang="en-MP"/>
          </a:p>
        </p:txBody>
      </p:sp>
      <p:sp>
        <p:nvSpPr>
          <p:cNvPr id="8" name="Footer Placeholder 7"/>
          <p:cNvSpPr>
            <a:spLocks noGrp="1"/>
          </p:cNvSpPr>
          <p:nvPr>
            <p:ph type="ftr" sz="quarter" idx="11"/>
          </p:nvPr>
        </p:nvSpPr>
        <p:spPr/>
        <p:txBody>
          <a:bodyPr/>
          <a:lstStyle/>
          <a:p>
            <a:endParaRPr lang="en-MP"/>
          </a:p>
        </p:txBody>
      </p:sp>
      <p:sp>
        <p:nvSpPr>
          <p:cNvPr id="11" name="Freeform 11"/>
          <p:cNvSpPr/>
          <p:nvPr/>
        </p:nvSpPr>
        <p:spPr bwMode="auto">
          <a:xfrm flipV="1">
            <a:off x="116" y="1066791"/>
            <a:ext cx="2716712" cy="762008"/>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1022456" y="1181675"/>
            <a:ext cx="1169956" cy="547688"/>
          </a:xfrm>
        </p:spPr>
        <p:txBody>
          <a:bodyPr/>
          <a:lstStyle/>
          <a:p>
            <a:fld id="{E6F822AD-88AC-4B2F-8D86-04DBD4B8F14C}" type="slidenum">
              <a:rPr lang="en-MP" smtClean="0"/>
              <a:t>‹#›</a:t>
            </a:fld>
            <a:endParaRPr lang="en-MP"/>
          </a:p>
        </p:txBody>
      </p:sp>
    </p:spTree>
    <p:extLst>
      <p:ext uri="{BB962C8B-B14F-4D97-AF65-F5344CB8AC3E}">
        <p14:creationId xmlns:p14="http://schemas.microsoft.com/office/powerpoint/2010/main" val="33927315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90400" y="936165"/>
            <a:ext cx="13178400" cy="1921335"/>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3BBB30E-A17D-4DA9-9944-9A07BB2720CD}" type="datetimeFigureOut">
              <a:rPr lang="en-MP" smtClean="0"/>
              <a:t>11/29/2022</a:t>
            </a:fld>
            <a:endParaRPr lang="en-MP"/>
          </a:p>
        </p:txBody>
      </p:sp>
      <p:sp>
        <p:nvSpPr>
          <p:cNvPr id="4" name="Footer Placeholder 3"/>
          <p:cNvSpPr>
            <a:spLocks noGrp="1"/>
          </p:cNvSpPr>
          <p:nvPr>
            <p:ph type="ftr" sz="quarter" idx="11"/>
          </p:nvPr>
        </p:nvSpPr>
        <p:spPr/>
        <p:txBody>
          <a:bodyPr/>
          <a:lstStyle/>
          <a:p>
            <a:endParaRPr lang="en-MP"/>
          </a:p>
        </p:txBody>
      </p:sp>
      <p:sp>
        <p:nvSpPr>
          <p:cNvPr id="8" name="Freeform 11"/>
          <p:cNvSpPr/>
          <p:nvPr/>
        </p:nvSpPr>
        <p:spPr bwMode="auto">
          <a:xfrm flipV="1">
            <a:off x="116" y="1066791"/>
            <a:ext cx="2716712" cy="762008"/>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E6F822AD-88AC-4B2F-8D86-04DBD4B8F14C}" type="slidenum">
              <a:rPr lang="en-MP" smtClean="0"/>
              <a:t>‹#›</a:t>
            </a:fld>
            <a:endParaRPr lang="en-MP"/>
          </a:p>
        </p:txBody>
      </p:sp>
    </p:spTree>
    <p:extLst>
      <p:ext uri="{BB962C8B-B14F-4D97-AF65-F5344CB8AC3E}">
        <p14:creationId xmlns:p14="http://schemas.microsoft.com/office/powerpoint/2010/main" val="22189198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BBB30E-A17D-4DA9-9944-9A07BB2720CD}" type="datetimeFigureOut">
              <a:rPr lang="en-MP" smtClean="0"/>
              <a:t>11/29/2022</a:t>
            </a:fld>
            <a:endParaRPr lang="en-MP"/>
          </a:p>
        </p:txBody>
      </p:sp>
      <p:sp>
        <p:nvSpPr>
          <p:cNvPr id="3" name="Footer Placeholder 2"/>
          <p:cNvSpPr>
            <a:spLocks noGrp="1"/>
          </p:cNvSpPr>
          <p:nvPr>
            <p:ph type="ftr" sz="quarter" idx="11"/>
          </p:nvPr>
        </p:nvSpPr>
        <p:spPr/>
        <p:txBody>
          <a:bodyPr/>
          <a:lstStyle/>
          <a:p>
            <a:endParaRPr lang="en-MP"/>
          </a:p>
        </p:txBody>
      </p:sp>
      <p:sp>
        <p:nvSpPr>
          <p:cNvPr id="6" name="Freeform 11"/>
          <p:cNvSpPr/>
          <p:nvPr/>
        </p:nvSpPr>
        <p:spPr bwMode="auto">
          <a:xfrm flipV="1">
            <a:off x="116" y="1066791"/>
            <a:ext cx="2716712" cy="762008"/>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E6F822AD-88AC-4B2F-8D86-04DBD4B8F14C}" type="slidenum">
              <a:rPr lang="en-MP" smtClean="0"/>
              <a:t>‹#›</a:t>
            </a:fld>
            <a:endParaRPr lang="en-MP"/>
          </a:p>
        </p:txBody>
      </p:sp>
    </p:spTree>
    <p:extLst>
      <p:ext uri="{BB962C8B-B14F-4D97-AF65-F5344CB8AC3E}">
        <p14:creationId xmlns:p14="http://schemas.microsoft.com/office/powerpoint/2010/main" val="485299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4830" y="669132"/>
            <a:ext cx="5259168" cy="1464468"/>
          </a:xfrm>
        </p:spPr>
        <p:txBody>
          <a:bodyPr anchor="b"/>
          <a:lstStyle>
            <a:lvl1pPr algn="l">
              <a:defRPr sz="3000" b="0"/>
            </a:lvl1pPr>
          </a:lstStyle>
          <a:p>
            <a:r>
              <a:rPr lang="en-US"/>
              <a:t>Click to edit Master title style</a:t>
            </a:r>
            <a:endParaRPr lang="en-US" dirty="0"/>
          </a:p>
        </p:txBody>
      </p:sp>
      <p:sp>
        <p:nvSpPr>
          <p:cNvPr id="3" name="Content Placeholder 2"/>
          <p:cNvSpPr>
            <a:spLocks noGrp="1"/>
          </p:cNvSpPr>
          <p:nvPr>
            <p:ph idx="1"/>
          </p:nvPr>
        </p:nvSpPr>
        <p:spPr>
          <a:xfrm>
            <a:off x="9486988" y="669134"/>
            <a:ext cx="7581812" cy="812244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884830" y="2397920"/>
            <a:ext cx="5259168" cy="6393654"/>
          </a:xfrm>
        </p:spPr>
        <p:txBody>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5" name="Date Placeholder 4"/>
          <p:cNvSpPr>
            <a:spLocks noGrp="1"/>
          </p:cNvSpPr>
          <p:nvPr>
            <p:ph type="dt" sz="half" idx="10"/>
          </p:nvPr>
        </p:nvSpPr>
        <p:spPr/>
        <p:txBody>
          <a:bodyPr/>
          <a:lstStyle/>
          <a:p>
            <a:fld id="{23BBB30E-A17D-4DA9-9944-9A07BB2720CD}" type="datetimeFigureOut">
              <a:rPr lang="en-MP" smtClean="0"/>
              <a:t>11/29/2022</a:t>
            </a:fld>
            <a:endParaRPr lang="en-MP"/>
          </a:p>
        </p:txBody>
      </p:sp>
      <p:sp>
        <p:nvSpPr>
          <p:cNvPr id="6" name="Footer Placeholder 5"/>
          <p:cNvSpPr>
            <a:spLocks noGrp="1"/>
          </p:cNvSpPr>
          <p:nvPr>
            <p:ph type="ftr" sz="quarter" idx="11"/>
          </p:nvPr>
        </p:nvSpPr>
        <p:spPr/>
        <p:txBody>
          <a:bodyPr/>
          <a:lstStyle/>
          <a:p>
            <a:endParaRPr lang="en-MP"/>
          </a:p>
        </p:txBody>
      </p:sp>
      <p:sp>
        <p:nvSpPr>
          <p:cNvPr id="10" name="Freeform 11"/>
          <p:cNvSpPr/>
          <p:nvPr/>
        </p:nvSpPr>
        <p:spPr bwMode="auto">
          <a:xfrm flipV="1">
            <a:off x="116" y="1066791"/>
            <a:ext cx="2716712" cy="762008"/>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E6F822AD-88AC-4B2F-8D86-04DBD4B8F14C}" type="slidenum">
              <a:rPr lang="en-MP" smtClean="0"/>
              <a:t>‹#›</a:t>
            </a:fld>
            <a:endParaRPr lang="en-MP"/>
          </a:p>
        </p:txBody>
      </p:sp>
    </p:spTree>
    <p:extLst>
      <p:ext uri="{BB962C8B-B14F-4D97-AF65-F5344CB8AC3E}">
        <p14:creationId xmlns:p14="http://schemas.microsoft.com/office/powerpoint/2010/main" val="4227097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4831" y="7200900"/>
            <a:ext cx="13183970" cy="85010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4831" y="952448"/>
            <a:ext cx="13183970" cy="5782455"/>
          </a:xfrm>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en-US"/>
              <a:t>Click icon to add picture</a:t>
            </a:r>
            <a:endParaRPr lang="en-US" dirty="0"/>
          </a:p>
        </p:txBody>
      </p:sp>
      <p:sp>
        <p:nvSpPr>
          <p:cNvPr id="4" name="Text Placeholder 3"/>
          <p:cNvSpPr>
            <a:spLocks noGrp="1"/>
          </p:cNvSpPr>
          <p:nvPr>
            <p:ph type="body" sz="half" idx="2"/>
          </p:nvPr>
        </p:nvSpPr>
        <p:spPr>
          <a:xfrm>
            <a:off x="3884831" y="8051007"/>
            <a:ext cx="13183970" cy="740568"/>
          </a:xfrm>
        </p:spPr>
        <p:txBody>
          <a:bodyPr>
            <a:normAutofit/>
          </a:bodyPr>
          <a:lstStyle>
            <a:lvl1pPr marL="0" indent="0">
              <a:buNone/>
              <a:defRPr sz="18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5" name="Date Placeholder 4"/>
          <p:cNvSpPr>
            <a:spLocks noGrp="1"/>
          </p:cNvSpPr>
          <p:nvPr>
            <p:ph type="dt" sz="half" idx="10"/>
          </p:nvPr>
        </p:nvSpPr>
        <p:spPr/>
        <p:txBody>
          <a:bodyPr/>
          <a:lstStyle/>
          <a:p>
            <a:fld id="{23BBB30E-A17D-4DA9-9944-9A07BB2720CD}" type="datetimeFigureOut">
              <a:rPr lang="en-MP" smtClean="0"/>
              <a:t>11/29/2022</a:t>
            </a:fld>
            <a:endParaRPr lang="en-MP"/>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116" y="7365991"/>
            <a:ext cx="2716712" cy="762008"/>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1022456" y="7474633"/>
            <a:ext cx="1169956" cy="547688"/>
          </a:xfrm>
        </p:spPr>
        <p:txBody>
          <a:bodyPr/>
          <a:lstStyle/>
          <a:p>
            <a:fld id="{E6F822AD-88AC-4B2F-8D86-04DBD4B8F14C}" type="slidenum">
              <a:rPr lang="en-MP" smtClean="0"/>
              <a:t>‹#›</a:t>
            </a:fld>
            <a:endParaRPr lang="en-MP"/>
          </a:p>
        </p:txBody>
      </p:sp>
    </p:spTree>
    <p:extLst>
      <p:ext uri="{BB962C8B-B14F-4D97-AF65-F5344CB8AC3E}">
        <p14:creationId xmlns:p14="http://schemas.microsoft.com/office/powerpoint/2010/main" val="1566794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3884831" y="914400"/>
            <a:ext cx="13183970" cy="4675560"/>
          </a:xfrm>
        </p:spPr>
        <p:txBody>
          <a:bodyPr anchor="ctr">
            <a:normAutofit/>
          </a:bodyPr>
          <a:lstStyle>
            <a:lvl1pPr algn="l">
              <a:defRPr sz="7200" b="0" cap="none"/>
            </a:lvl1pPr>
          </a:lstStyle>
          <a:p>
            <a:r>
              <a:rPr lang="en-US"/>
              <a:t>Click to edit Master title style</a:t>
            </a:r>
            <a:endParaRPr lang="en-US" dirty="0"/>
          </a:p>
        </p:txBody>
      </p:sp>
      <p:sp>
        <p:nvSpPr>
          <p:cNvPr id="3" name="Text Placeholder 2"/>
          <p:cNvSpPr>
            <a:spLocks noGrp="1"/>
          </p:cNvSpPr>
          <p:nvPr>
            <p:ph type="body" idx="1"/>
          </p:nvPr>
        </p:nvSpPr>
        <p:spPr>
          <a:xfrm>
            <a:off x="3884831" y="6531069"/>
            <a:ext cx="13183970" cy="2333796"/>
          </a:xfrm>
        </p:spPr>
        <p:txBody>
          <a:bodyPr anchor="ctr">
            <a:normAutofit/>
          </a:bodyPr>
          <a:lstStyle>
            <a:lvl1pPr marL="0" indent="0" algn="l">
              <a:buNone/>
              <a:defRPr sz="2700">
                <a:solidFill>
                  <a:schemeClr val="tx1">
                    <a:lumMod val="65000"/>
                    <a:lumOff val="3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BBB30E-A17D-4DA9-9944-9A07BB2720CD}" type="datetimeFigureOut">
              <a:rPr lang="en-MP" smtClean="0"/>
              <a:t>11/29/2022</a:t>
            </a:fld>
            <a:endParaRPr lang="en-MP"/>
          </a:p>
        </p:txBody>
      </p:sp>
      <p:sp>
        <p:nvSpPr>
          <p:cNvPr id="5" name="Footer Placeholder 4"/>
          <p:cNvSpPr>
            <a:spLocks noGrp="1"/>
          </p:cNvSpPr>
          <p:nvPr>
            <p:ph type="ftr" sz="quarter" idx="11"/>
          </p:nvPr>
        </p:nvSpPr>
        <p:spPr/>
        <p:txBody>
          <a:bodyPr/>
          <a:lstStyle/>
          <a:p>
            <a:endParaRPr lang="en-MP"/>
          </a:p>
        </p:txBody>
      </p:sp>
      <p:sp>
        <p:nvSpPr>
          <p:cNvPr id="10" name="Freeform 11"/>
          <p:cNvSpPr/>
          <p:nvPr/>
        </p:nvSpPr>
        <p:spPr bwMode="auto">
          <a:xfrm flipV="1">
            <a:off x="116" y="4749791"/>
            <a:ext cx="2716712" cy="762008"/>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1022456" y="4866211"/>
            <a:ext cx="1169956" cy="547688"/>
          </a:xfrm>
        </p:spPr>
        <p:txBody>
          <a:bodyPr/>
          <a:lstStyle/>
          <a:p>
            <a:fld id="{E6F822AD-88AC-4B2F-8D86-04DBD4B8F14C}" type="slidenum">
              <a:rPr lang="en-MP" smtClean="0"/>
              <a:t>‹#›</a:t>
            </a:fld>
            <a:endParaRPr lang="en-MP"/>
          </a:p>
        </p:txBody>
      </p:sp>
    </p:spTree>
    <p:extLst>
      <p:ext uri="{BB962C8B-B14F-4D97-AF65-F5344CB8AC3E}">
        <p14:creationId xmlns:p14="http://schemas.microsoft.com/office/powerpoint/2010/main" val="20068889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76247" y="914400"/>
            <a:ext cx="12219174" cy="4343400"/>
          </a:xfrm>
        </p:spPr>
        <p:txBody>
          <a:bodyPr anchor="ctr">
            <a:normAutofit/>
          </a:bodyPr>
          <a:lstStyle>
            <a:lvl1pPr algn="l">
              <a:defRPr sz="72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4831944" y="5257800"/>
            <a:ext cx="11307776" cy="571500"/>
          </a:xfrm>
        </p:spPr>
        <p:txBody>
          <a:bodyPr anchor="ctr">
            <a:noAutofit/>
          </a:bodyPr>
          <a:lstStyle>
            <a:lvl1pPr marL="0" indent="0">
              <a:buFontTx/>
              <a:buNone/>
              <a:defRPr sz="2400">
                <a:solidFill>
                  <a:schemeClr val="tx1">
                    <a:lumMod val="50000"/>
                    <a:lumOff val="50000"/>
                  </a:schemeClr>
                </a:solidFill>
              </a:defRPr>
            </a:lvl1pPr>
            <a:lvl2pPr marL="685800" indent="0">
              <a:buFontTx/>
              <a:buNone/>
              <a:defRPr/>
            </a:lvl2pPr>
            <a:lvl3pPr marL="1371600" indent="0">
              <a:buFontTx/>
              <a:buNone/>
              <a:defRPr/>
            </a:lvl3pPr>
            <a:lvl4pPr marL="2057400" indent="0">
              <a:buFontTx/>
              <a:buNone/>
              <a:defRPr/>
            </a:lvl4pPr>
            <a:lvl5pPr marL="2743200" indent="0">
              <a:buFontTx/>
              <a:buNone/>
              <a:defRPr/>
            </a:lvl5pPr>
          </a:lstStyle>
          <a:p>
            <a:pPr lvl="0"/>
            <a:r>
              <a:rPr lang="en-US"/>
              <a:t>Click to edit Master text styles</a:t>
            </a:r>
          </a:p>
        </p:txBody>
      </p:sp>
      <p:sp>
        <p:nvSpPr>
          <p:cNvPr id="3" name="Text Placeholder 2"/>
          <p:cNvSpPr>
            <a:spLocks noGrp="1"/>
          </p:cNvSpPr>
          <p:nvPr>
            <p:ph type="body" idx="1"/>
          </p:nvPr>
        </p:nvSpPr>
        <p:spPr>
          <a:xfrm>
            <a:off x="3884831" y="6531069"/>
            <a:ext cx="13183970" cy="2333796"/>
          </a:xfrm>
        </p:spPr>
        <p:txBody>
          <a:bodyPr anchor="ctr">
            <a:normAutofit/>
          </a:bodyPr>
          <a:lstStyle>
            <a:lvl1pPr marL="0" indent="0" algn="l">
              <a:buNone/>
              <a:defRPr sz="2700">
                <a:solidFill>
                  <a:schemeClr val="tx1">
                    <a:lumMod val="65000"/>
                    <a:lumOff val="3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BBB30E-A17D-4DA9-9944-9A07BB2720CD}" type="datetimeFigureOut">
              <a:rPr lang="en-MP" smtClean="0"/>
              <a:t>11/29/2022</a:t>
            </a:fld>
            <a:endParaRPr lang="en-MP"/>
          </a:p>
        </p:txBody>
      </p:sp>
      <p:sp>
        <p:nvSpPr>
          <p:cNvPr id="5" name="Footer Placeholder 4"/>
          <p:cNvSpPr>
            <a:spLocks noGrp="1"/>
          </p:cNvSpPr>
          <p:nvPr>
            <p:ph type="ftr" sz="quarter" idx="11"/>
          </p:nvPr>
        </p:nvSpPr>
        <p:spPr/>
        <p:txBody>
          <a:bodyPr/>
          <a:lstStyle/>
          <a:p>
            <a:endParaRPr lang="en-MP"/>
          </a:p>
        </p:txBody>
      </p:sp>
      <p:sp>
        <p:nvSpPr>
          <p:cNvPr id="19" name="Freeform 11"/>
          <p:cNvSpPr/>
          <p:nvPr/>
        </p:nvSpPr>
        <p:spPr bwMode="auto">
          <a:xfrm flipV="1">
            <a:off x="116" y="4749791"/>
            <a:ext cx="2716712" cy="762008"/>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1022456" y="4866211"/>
            <a:ext cx="1169956" cy="547688"/>
          </a:xfrm>
        </p:spPr>
        <p:txBody>
          <a:bodyPr/>
          <a:lstStyle/>
          <a:p>
            <a:fld id="{E6F822AD-88AC-4B2F-8D86-04DBD4B8F14C}" type="slidenum">
              <a:rPr lang="en-MP" smtClean="0"/>
              <a:t>‹#›</a:t>
            </a:fld>
            <a:endParaRPr lang="en-MP"/>
          </a:p>
        </p:txBody>
      </p:sp>
      <p:sp>
        <p:nvSpPr>
          <p:cNvPr id="14" name="TextBox 13"/>
          <p:cNvSpPr txBox="1"/>
          <p:nvPr/>
        </p:nvSpPr>
        <p:spPr>
          <a:xfrm>
            <a:off x="3616633" y="972008"/>
            <a:ext cx="914638" cy="877164"/>
          </a:xfrm>
          <a:prstGeom prst="rect">
            <a:avLst/>
          </a:prstGeom>
        </p:spPr>
        <p:txBody>
          <a:bodyPr vert="horz" lIns="137160" tIns="68580" rIns="137160" bIns="68580" rtlCol="0" anchor="ctr">
            <a:noAutofit/>
          </a:bodyPr>
          <a:lstStyle/>
          <a:p>
            <a:pPr lvl="0"/>
            <a:r>
              <a:rPr lang="en-US" sz="12000" baseline="0" dirty="0">
                <a:ln w="3175" cmpd="sng">
                  <a:noFill/>
                </a:ln>
                <a:solidFill>
                  <a:schemeClr val="accent1"/>
                </a:solidFill>
                <a:effectLst/>
                <a:latin typeface="Arial"/>
              </a:rPr>
              <a:t>“</a:t>
            </a:r>
          </a:p>
        </p:txBody>
      </p:sp>
      <p:sp>
        <p:nvSpPr>
          <p:cNvPr id="15" name="TextBox 14"/>
          <p:cNvSpPr txBox="1"/>
          <p:nvPr/>
        </p:nvSpPr>
        <p:spPr>
          <a:xfrm>
            <a:off x="16339067" y="4357959"/>
            <a:ext cx="914638" cy="877164"/>
          </a:xfrm>
          <a:prstGeom prst="rect">
            <a:avLst/>
          </a:prstGeom>
        </p:spPr>
        <p:txBody>
          <a:bodyPr vert="horz" lIns="137160" tIns="68580" rIns="137160" bIns="68580" rtlCol="0" anchor="ctr">
            <a:noAutofit/>
          </a:bodyPr>
          <a:lstStyle/>
          <a:p>
            <a:pPr lvl="0"/>
            <a:r>
              <a:rPr lang="en-US" sz="12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454758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3884831" y="3657602"/>
            <a:ext cx="13183970" cy="4087268"/>
          </a:xfrm>
        </p:spPr>
        <p:txBody>
          <a:bodyPr anchor="b">
            <a:normAutofit/>
          </a:bodyPr>
          <a:lstStyle>
            <a:lvl1pPr algn="l">
              <a:defRPr sz="7200" b="0"/>
            </a:lvl1pPr>
          </a:lstStyle>
          <a:p>
            <a:r>
              <a:rPr lang="en-US"/>
              <a:t>Click to edit Master title style</a:t>
            </a:r>
            <a:endParaRPr lang="en-US" dirty="0"/>
          </a:p>
        </p:txBody>
      </p:sp>
      <p:sp>
        <p:nvSpPr>
          <p:cNvPr id="4" name="Text Placeholder 3"/>
          <p:cNvSpPr>
            <a:spLocks noGrp="1"/>
          </p:cNvSpPr>
          <p:nvPr>
            <p:ph type="body" sz="half" idx="2"/>
          </p:nvPr>
        </p:nvSpPr>
        <p:spPr>
          <a:xfrm>
            <a:off x="3884831" y="7772400"/>
            <a:ext cx="13183970" cy="1094433"/>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23BBB30E-A17D-4DA9-9944-9A07BB2720CD}" type="datetimeFigureOut">
              <a:rPr lang="en-MP" smtClean="0"/>
              <a:t>11/29/2022</a:t>
            </a:fld>
            <a:endParaRPr lang="en-MP"/>
          </a:p>
        </p:txBody>
      </p:sp>
      <p:sp>
        <p:nvSpPr>
          <p:cNvPr id="6" name="Footer Placeholder 5"/>
          <p:cNvSpPr>
            <a:spLocks noGrp="1"/>
          </p:cNvSpPr>
          <p:nvPr>
            <p:ph type="ftr" sz="quarter" idx="11"/>
          </p:nvPr>
        </p:nvSpPr>
        <p:spPr/>
        <p:txBody>
          <a:bodyPr/>
          <a:lstStyle/>
          <a:p>
            <a:endParaRPr lang="en-MP"/>
          </a:p>
        </p:txBody>
      </p:sp>
      <p:sp>
        <p:nvSpPr>
          <p:cNvPr id="11" name="Freeform 11"/>
          <p:cNvSpPr/>
          <p:nvPr/>
        </p:nvSpPr>
        <p:spPr bwMode="auto">
          <a:xfrm flipV="1">
            <a:off x="116" y="7365991"/>
            <a:ext cx="2716712" cy="762008"/>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1022456" y="7474633"/>
            <a:ext cx="1169956" cy="547688"/>
          </a:xfrm>
        </p:spPr>
        <p:txBody>
          <a:bodyPr/>
          <a:lstStyle/>
          <a:p>
            <a:fld id="{E6F822AD-88AC-4B2F-8D86-04DBD4B8F14C}" type="slidenum">
              <a:rPr lang="en-MP" smtClean="0"/>
              <a:t>‹#›</a:t>
            </a:fld>
            <a:endParaRPr lang="en-MP"/>
          </a:p>
        </p:txBody>
      </p:sp>
    </p:spTree>
    <p:extLst>
      <p:ext uri="{BB962C8B-B14F-4D97-AF65-F5344CB8AC3E}">
        <p14:creationId xmlns:p14="http://schemas.microsoft.com/office/powerpoint/2010/main" val="36194017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4376247" y="914400"/>
            <a:ext cx="12219174" cy="4343400"/>
          </a:xfrm>
        </p:spPr>
        <p:txBody>
          <a:bodyPr anchor="ctr">
            <a:normAutofit/>
          </a:bodyPr>
          <a:lstStyle>
            <a:lvl1pPr algn="l">
              <a:defRPr sz="72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3884830" y="6515100"/>
            <a:ext cx="13376584" cy="1257300"/>
          </a:xfrm>
        </p:spPr>
        <p:txBody>
          <a:bodyPr anchor="b">
            <a:noAutofit/>
          </a:bodyPr>
          <a:lstStyle>
            <a:lvl1pPr marL="0" indent="0">
              <a:buFontTx/>
              <a:buNone/>
              <a:defRPr sz="3600">
                <a:solidFill>
                  <a:schemeClr val="accent1"/>
                </a:solidFill>
              </a:defRPr>
            </a:lvl1pPr>
            <a:lvl2pPr marL="685800" indent="0">
              <a:buFontTx/>
              <a:buNone/>
              <a:defRPr/>
            </a:lvl2pPr>
            <a:lvl3pPr marL="1371600" indent="0">
              <a:buFontTx/>
              <a:buNone/>
              <a:defRPr/>
            </a:lvl3pPr>
            <a:lvl4pPr marL="2057400" indent="0">
              <a:buFontTx/>
              <a:buNone/>
              <a:defRPr/>
            </a:lvl4pPr>
            <a:lvl5pPr marL="27432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3884830" y="7772400"/>
            <a:ext cx="13376584" cy="1094433"/>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23BBB30E-A17D-4DA9-9944-9A07BB2720CD}" type="datetimeFigureOut">
              <a:rPr lang="en-MP" smtClean="0"/>
              <a:t>11/29/2022</a:t>
            </a:fld>
            <a:endParaRPr lang="en-MP"/>
          </a:p>
        </p:txBody>
      </p:sp>
      <p:sp>
        <p:nvSpPr>
          <p:cNvPr id="6" name="Footer Placeholder 5"/>
          <p:cNvSpPr>
            <a:spLocks noGrp="1"/>
          </p:cNvSpPr>
          <p:nvPr>
            <p:ph type="ftr" sz="quarter" idx="11"/>
          </p:nvPr>
        </p:nvSpPr>
        <p:spPr/>
        <p:txBody>
          <a:bodyPr/>
          <a:lstStyle/>
          <a:p>
            <a:endParaRPr lang="en-MP"/>
          </a:p>
        </p:txBody>
      </p:sp>
      <p:sp>
        <p:nvSpPr>
          <p:cNvPr id="20" name="Freeform 11"/>
          <p:cNvSpPr/>
          <p:nvPr/>
        </p:nvSpPr>
        <p:spPr bwMode="auto">
          <a:xfrm flipV="1">
            <a:off x="116" y="7365991"/>
            <a:ext cx="2716712" cy="762008"/>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1022456" y="7474633"/>
            <a:ext cx="1169956" cy="547688"/>
          </a:xfrm>
        </p:spPr>
        <p:txBody>
          <a:bodyPr/>
          <a:lstStyle/>
          <a:p>
            <a:fld id="{E6F822AD-88AC-4B2F-8D86-04DBD4B8F14C}" type="slidenum">
              <a:rPr lang="en-MP" smtClean="0"/>
              <a:t>‹#›</a:t>
            </a:fld>
            <a:endParaRPr lang="en-MP"/>
          </a:p>
        </p:txBody>
      </p:sp>
      <p:sp>
        <p:nvSpPr>
          <p:cNvPr id="11" name="TextBox 10"/>
          <p:cNvSpPr txBox="1"/>
          <p:nvPr/>
        </p:nvSpPr>
        <p:spPr>
          <a:xfrm>
            <a:off x="3616633" y="972008"/>
            <a:ext cx="914638" cy="877164"/>
          </a:xfrm>
          <a:prstGeom prst="rect">
            <a:avLst/>
          </a:prstGeom>
        </p:spPr>
        <p:txBody>
          <a:bodyPr vert="horz" lIns="137160" tIns="68580" rIns="137160" bIns="68580" rtlCol="0" anchor="ctr">
            <a:noAutofit/>
          </a:bodyPr>
          <a:lstStyle/>
          <a:p>
            <a:pPr lvl="0"/>
            <a:r>
              <a:rPr lang="en-US" sz="12000" baseline="0" dirty="0">
                <a:ln w="3175" cmpd="sng">
                  <a:noFill/>
                </a:ln>
                <a:solidFill>
                  <a:schemeClr val="accent1"/>
                </a:solidFill>
                <a:effectLst/>
                <a:latin typeface="Arial"/>
              </a:rPr>
              <a:t>“</a:t>
            </a:r>
          </a:p>
        </p:txBody>
      </p:sp>
      <p:sp>
        <p:nvSpPr>
          <p:cNvPr id="12" name="TextBox 11"/>
          <p:cNvSpPr txBox="1"/>
          <p:nvPr/>
        </p:nvSpPr>
        <p:spPr>
          <a:xfrm>
            <a:off x="16339067" y="4357959"/>
            <a:ext cx="914638" cy="877164"/>
          </a:xfrm>
          <a:prstGeom prst="rect">
            <a:avLst/>
          </a:prstGeom>
        </p:spPr>
        <p:txBody>
          <a:bodyPr vert="horz" lIns="137160" tIns="68580" rIns="137160" bIns="68580" rtlCol="0" anchor="ctr">
            <a:noAutofit/>
          </a:bodyPr>
          <a:lstStyle/>
          <a:p>
            <a:pPr lvl="0"/>
            <a:r>
              <a:rPr lang="en-US" sz="12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286508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3884832" y="941111"/>
            <a:ext cx="13183968" cy="4320030"/>
          </a:xfrm>
        </p:spPr>
        <p:txBody>
          <a:bodyPr anchor="ctr">
            <a:normAutofit/>
          </a:bodyPr>
          <a:lstStyle>
            <a:lvl1pPr algn="l">
              <a:defRPr sz="7200" b="0"/>
            </a:lvl1pPr>
          </a:lstStyle>
          <a:p>
            <a:r>
              <a:rPr lang="en-US"/>
              <a:t>Click to edit Master title style</a:t>
            </a:r>
            <a:endParaRPr lang="en-US" dirty="0"/>
          </a:p>
        </p:txBody>
      </p:sp>
      <p:sp>
        <p:nvSpPr>
          <p:cNvPr id="21" name="Text Placeholder 9"/>
          <p:cNvSpPr>
            <a:spLocks noGrp="1"/>
          </p:cNvSpPr>
          <p:nvPr>
            <p:ph type="body" sz="quarter" idx="13"/>
          </p:nvPr>
        </p:nvSpPr>
        <p:spPr>
          <a:xfrm>
            <a:off x="3884831" y="6515100"/>
            <a:ext cx="13183970" cy="1257300"/>
          </a:xfrm>
        </p:spPr>
        <p:txBody>
          <a:bodyPr anchor="b">
            <a:noAutofit/>
          </a:bodyPr>
          <a:lstStyle>
            <a:lvl1pPr marL="0" indent="0">
              <a:buFontTx/>
              <a:buNone/>
              <a:defRPr sz="3600">
                <a:solidFill>
                  <a:schemeClr val="accent1"/>
                </a:solidFill>
              </a:defRPr>
            </a:lvl1pPr>
            <a:lvl2pPr marL="685800" indent="0">
              <a:buFontTx/>
              <a:buNone/>
              <a:defRPr/>
            </a:lvl2pPr>
            <a:lvl3pPr marL="1371600" indent="0">
              <a:buFontTx/>
              <a:buNone/>
              <a:defRPr/>
            </a:lvl3pPr>
            <a:lvl4pPr marL="2057400" indent="0">
              <a:buFontTx/>
              <a:buNone/>
              <a:defRPr/>
            </a:lvl4pPr>
            <a:lvl5pPr marL="27432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3884831" y="7772400"/>
            <a:ext cx="13183970" cy="1094433"/>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23BBB30E-A17D-4DA9-9944-9A07BB2720CD}" type="datetimeFigureOut">
              <a:rPr lang="en-MP" smtClean="0"/>
              <a:t>11/29/2022</a:t>
            </a:fld>
            <a:endParaRPr lang="en-MP"/>
          </a:p>
        </p:txBody>
      </p:sp>
      <p:sp>
        <p:nvSpPr>
          <p:cNvPr id="6" name="Footer Placeholder 5"/>
          <p:cNvSpPr>
            <a:spLocks noGrp="1"/>
          </p:cNvSpPr>
          <p:nvPr>
            <p:ph type="ftr" sz="quarter" idx="11"/>
          </p:nvPr>
        </p:nvSpPr>
        <p:spPr/>
        <p:txBody>
          <a:bodyPr/>
          <a:lstStyle/>
          <a:p>
            <a:endParaRPr lang="en-MP"/>
          </a:p>
        </p:txBody>
      </p:sp>
      <p:sp>
        <p:nvSpPr>
          <p:cNvPr id="10" name="Freeform 11"/>
          <p:cNvSpPr/>
          <p:nvPr/>
        </p:nvSpPr>
        <p:spPr bwMode="auto">
          <a:xfrm flipV="1">
            <a:off x="116" y="7365991"/>
            <a:ext cx="2716712" cy="762008"/>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1022456" y="7474633"/>
            <a:ext cx="1169956" cy="547688"/>
          </a:xfrm>
        </p:spPr>
        <p:txBody>
          <a:bodyPr/>
          <a:lstStyle/>
          <a:p>
            <a:fld id="{E6F822AD-88AC-4B2F-8D86-04DBD4B8F14C}" type="slidenum">
              <a:rPr lang="en-MP" smtClean="0"/>
              <a:t>‹#›</a:t>
            </a:fld>
            <a:endParaRPr lang="en-MP"/>
          </a:p>
        </p:txBody>
      </p:sp>
    </p:spTree>
    <p:extLst>
      <p:ext uri="{BB962C8B-B14F-4D97-AF65-F5344CB8AC3E}">
        <p14:creationId xmlns:p14="http://schemas.microsoft.com/office/powerpoint/2010/main" val="21329902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BBB30E-A17D-4DA9-9944-9A07BB2720CD}" type="datetimeFigureOut">
              <a:rPr lang="en-MP" smtClean="0"/>
              <a:t>11/29/2022</a:t>
            </a:fld>
            <a:endParaRPr lang="en-MP"/>
          </a:p>
        </p:txBody>
      </p:sp>
      <p:sp>
        <p:nvSpPr>
          <p:cNvPr id="5" name="Footer Placeholder 4"/>
          <p:cNvSpPr>
            <a:spLocks noGrp="1"/>
          </p:cNvSpPr>
          <p:nvPr>
            <p:ph type="ftr" sz="quarter" idx="11"/>
          </p:nvPr>
        </p:nvSpPr>
        <p:spPr/>
        <p:txBody>
          <a:bodyPr/>
          <a:lstStyle/>
          <a:p>
            <a:endParaRPr lang="en-MP"/>
          </a:p>
        </p:txBody>
      </p:sp>
      <p:sp>
        <p:nvSpPr>
          <p:cNvPr id="10" name="Freeform 11"/>
          <p:cNvSpPr/>
          <p:nvPr/>
        </p:nvSpPr>
        <p:spPr bwMode="auto">
          <a:xfrm flipV="1">
            <a:off x="116" y="1066791"/>
            <a:ext cx="2716712" cy="762008"/>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6F822AD-88AC-4B2F-8D86-04DBD4B8F14C}" type="slidenum">
              <a:rPr lang="en-MP" smtClean="0"/>
              <a:t>‹#›</a:t>
            </a:fld>
            <a:endParaRPr lang="en-MP"/>
          </a:p>
        </p:txBody>
      </p:sp>
    </p:spTree>
    <p:extLst>
      <p:ext uri="{BB962C8B-B14F-4D97-AF65-F5344CB8AC3E}">
        <p14:creationId xmlns:p14="http://schemas.microsoft.com/office/powerpoint/2010/main" val="39102514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757070" y="941110"/>
            <a:ext cx="3312264" cy="7925726"/>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3884832" y="941110"/>
            <a:ext cx="9432696" cy="79257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BBB30E-A17D-4DA9-9944-9A07BB2720CD}" type="datetimeFigureOut">
              <a:rPr lang="en-MP" smtClean="0"/>
              <a:t>11/29/2022</a:t>
            </a:fld>
            <a:endParaRPr lang="en-MP"/>
          </a:p>
        </p:txBody>
      </p:sp>
      <p:sp>
        <p:nvSpPr>
          <p:cNvPr id="5" name="Footer Placeholder 4"/>
          <p:cNvSpPr>
            <a:spLocks noGrp="1"/>
          </p:cNvSpPr>
          <p:nvPr>
            <p:ph type="ftr" sz="quarter" idx="11"/>
          </p:nvPr>
        </p:nvSpPr>
        <p:spPr/>
        <p:txBody>
          <a:bodyPr/>
          <a:lstStyle/>
          <a:p>
            <a:endParaRPr lang="en-MP"/>
          </a:p>
        </p:txBody>
      </p:sp>
      <p:sp>
        <p:nvSpPr>
          <p:cNvPr id="10" name="Freeform 11"/>
          <p:cNvSpPr/>
          <p:nvPr/>
        </p:nvSpPr>
        <p:spPr bwMode="auto">
          <a:xfrm flipV="1">
            <a:off x="116" y="1066791"/>
            <a:ext cx="2716712" cy="762008"/>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6F822AD-88AC-4B2F-8D86-04DBD4B8F14C}" type="slidenum">
              <a:rPr lang="en-MP" smtClean="0"/>
              <a:t>‹#›</a:t>
            </a:fld>
            <a:endParaRPr lang="en-MP"/>
          </a:p>
        </p:txBody>
      </p:sp>
    </p:spTree>
    <p:extLst>
      <p:ext uri="{BB962C8B-B14F-4D97-AF65-F5344CB8AC3E}">
        <p14:creationId xmlns:p14="http://schemas.microsoft.com/office/powerpoint/2010/main" val="2723075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2" y="342900"/>
            <a:ext cx="3962400" cy="9957942"/>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40842" y="307"/>
            <a:ext cx="3904544" cy="10279574"/>
            <a:chOff x="6627813" y="195650"/>
            <a:chExt cx="1952625" cy="5678101"/>
          </a:xfrm>
        </p:grpSpPr>
        <p:sp>
          <p:nvSpPr>
            <p:cNvPr id="50" name="Freeform 27"/>
            <p:cNvSpPr/>
            <p:nvPr/>
          </p:nvSpPr>
          <p:spPr bwMode="auto">
            <a:xfrm>
              <a:off x="6627813" y="19565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365760" cy="10287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3890400" y="936165"/>
            <a:ext cx="13178400" cy="19213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3884831" y="3200400"/>
            <a:ext cx="13183970" cy="5829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5544800" y="9202634"/>
            <a:ext cx="1532760" cy="555257"/>
          </a:xfrm>
          <a:prstGeom prst="rect">
            <a:avLst/>
          </a:prstGeom>
        </p:spPr>
        <p:txBody>
          <a:bodyPr vert="horz" lIns="91440" tIns="45720" rIns="91440" bIns="45720" rtlCol="0" anchor="ctr"/>
          <a:lstStyle>
            <a:lvl1pPr algn="r">
              <a:defRPr sz="1350">
                <a:solidFill>
                  <a:schemeClr val="tx1">
                    <a:tint val="75000"/>
                  </a:schemeClr>
                </a:solidFill>
              </a:defRPr>
            </a:lvl1pPr>
          </a:lstStyle>
          <a:p>
            <a:fld id="{23BBB30E-A17D-4DA9-9944-9A07BB2720CD}" type="datetimeFigureOut">
              <a:rPr lang="en-MP" smtClean="0"/>
              <a:t>11/29/2022</a:t>
            </a:fld>
            <a:endParaRPr lang="en-MP"/>
          </a:p>
        </p:txBody>
      </p:sp>
      <p:sp>
        <p:nvSpPr>
          <p:cNvPr id="5" name="Footer Placeholder 4"/>
          <p:cNvSpPr>
            <a:spLocks noGrp="1"/>
          </p:cNvSpPr>
          <p:nvPr>
            <p:ph type="ftr" sz="quarter" idx="3"/>
          </p:nvPr>
        </p:nvSpPr>
        <p:spPr>
          <a:xfrm>
            <a:off x="3884830" y="9203714"/>
            <a:ext cx="11432976" cy="547688"/>
          </a:xfrm>
          <a:prstGeom prst="rect">
            <a:avLst/>
          </a:prstGeom>
        </p:spPr>
        <p:txBody>
          <a:bodyPr vert="horz" lIns="91440" tIns="45720" rIns="91440" bIns="45720" rtlCol="0" anchor="ctr"/>
          <a:lstStyle>
            <a:lvl1pPr algn="l">
              <a:defRPr sz="1350">
                <a:solidFill>
                  <a:schemeClr val="tx1">
                    <a:tint val="75000"/>
                  </a:schemeClr>
                </a:solidFill>
              </a:defRPr>
            </a:lvl1pPr>
          </a:lstStyle>
          <a:p>
            <a:endParaRPr lang="en-MP"/>
          </a:p>
        </p:txBody>
      </p:sp>
      <p:sp>
        <p:nvSpPr>
          <p:cNvPr id="6" name="Slide Number Placeholder 5"/>
          <p:cNvSpPr>
            <a:spLocks noGrp="1"/>
          </p:cNvSpPr>
          <p:nvPr>
            <p:ph type="sldNum" sz="quarter" idx="4"/>
          </p:nvPr>
        </p:nvSpPr>
        <p:spPr>
          <a:xfrm>
            <a:off x="1022456" y="1181675"/>
            <a:ext cx="1169956" cy="547688"/>
          </a:xfrm>
          <a:prstGeom prst="rect">
            <a:avLst/>
          </a:prstGeom>
        </p:spPr>
        <p:txBody>
          <a:bodyPr vert="horz" lIns="91440" tIns="45720" rIns="91440" bIns="45720" rtlCol="0" anchor="ctr"/>
          <a:lstStyle>
            <a:lvl1pPr algn="r">
              <a:defRPr sz="3000">
                <a:solidFill>
                  <a:srgbClr val="FEFFFF"/>
                </a:solidFill>
              </a:defRPr>
            </a:lvl1pPr>
          </a:lstStyle>
          <a:p>
            <a:fld id="{E6F822AD-88AC-4B2F-8D86-04DBD4B8F14C}" type="slidenum">
              <a:rPr lang="en-MP" smtClean="0"/>
              <a:t>‹#›</a:t>
            </a:fld>
            <a:endParaRPr lang="en-MP"/>
          </a:p>
        </p:txBody>
      </p:sp>
    </p:spTree>
    <p:extLst>
      <p:ext uri="{BB962C8B-B14F-4D97-AF65-F5344CB8AC3E}">
        <p14:creationId xmlns:p14="http://schemas.microsoft.com/office/powerpoint/2010/main" val="421602278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Lst>
  <p:txStyles>
    <p:titleStyle>
      <a:lvl1pPr algn="l" defTabSz="6858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514350" indent="-514350" algn="l" defTabSz="685800" rtl="0" eaLnBrk="1" latinLnBrk="0" hangingPunct="1">
        <a:spcBef>
          <a:spcPts val="1500"/>
        </a:spcBef>
        <a:spcAft>
          <a:spcPts val="0"/>
        </a:spcAft>
        <a:buClr>
          <a:schemeClr val="accent1"/>
        </a:buClr>
        <a:buFont typeface="Wingdings 3" charset="2"/>
        <a:buChar char=""/>
        <a:defRPr sz="2700" kern="1200">
          <a:solidFill>
            <a:schemeClr val="tx1">
              <a:lumMod val="75000"/>
              <a:lumOff val="25000"/>
            </a:schemeClr>
          </a:solidFill>
          <a:latin typeface="+mn-lt"/>
          <a:ea typeface="+mn-ea"/>
          <a:cs typeface="+mn-cs"/>
        </a:defRPr>
      </a:lvl1pPr>
      <a:lvl2pPr marL="1114425" indent="-428625" algn="l" defTabSz="685800" rtl="0" eaLnBrk="1" latinLnBrk="0" hangingPunct="1">
        <a:spcBef>
          <a:spcPts val="1500"/>
        </a:spcBef>
        <a:spcAft>
          <a:spcPts val="0"/>
        </a:spcAft>
        <a:buClr>
          <a:schemeClr val="accent1"/>
        </a:buClr>
        <a:buFont typeface="Wingdings 3" charset="2"/>
        <a:buChar char=""/>
        <a:defRPr sz="2400" kern="1200">
          <a:solidFill>
            <a:schemeClr val="tx1">
              <a:lumMod val="75000"/>
              <a:lumOff val="25000"/>
            </a:schemeClr>
          </a:solidFill>
          <a:latin typeface="+mn-lt"/>
          <a:ea typeface="+mn-ea"/>
          <a:cs typeface="+mn-cs"/>
        </a:defRPr>
      </a:lvl2pPr>
      <a:lvl3pPr marL="1714500" indent="-342900" algn="l" defTabSz="685800" rtl="0" eaLnBrk="1" latinLnBrk="0" hangingPunct="1">
        <a:spcBef>
          <a:spcPts val="1500"/>
        </a:spcBef>
        <a:spcAft>
          <a:spcPts val="0"/>
        </a:spcAft>
        <a:buClr>
          <a:schemeClr val="accent1"/>
        </a:buClr>
        <a:buFont typeface="Wingdings 3" charset="2"/>
        <a:buChar char=""/>
        <a:defRPr sz="2100" kern="1200">
          <a:solidFill>
            <a:schemeClr val="tx1">
              <a:lumMod val="75000"/>
              <a:lumOff val="25000"/>
            </a:schemeClr>
          </a:solidFill>
          <a:latin typeface="+mn-lt"/>
          <a:ea typeface="+mn-ea"/>
          <a:cs typeface="+mn-cs"/>
        </a:defRPr>
      </a:lvl3pPr>
      <a:lvl4pPr marL="2400300" indent="-342900" algn="l" defTabSz="685800" rtl="0" eaLnBrk="1" latinLnBrk="0" hangingPunct="1">
        <a:spcBef>
          <a:spcPts val="15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4pPr>
      <a:lvl5pPr marL="3086100" indent="-342900" algn="l" defTabSz="685800" rtl="0" eaLnBrk="1" latinLnBrk="0" hangingPunct="1">
        <a:spcBef>
          <a:spcPts val="15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5pPr>
      <a:lvl6pPr marL="3771900" indent="-342900" algn="l" defTabSz="685800" rtl="0" eaLnBrk="1" latinLnBrk="0" hangingPunct="1">
        <a:spcBef>
          <a:spcPts val="15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6pPr>
      <a:lvl7pPr marL="4457700" indent="-342900" algn="l" defTabSz="685800" rtl="0" eaLnBrk="1" latinLnBrk="0" hangingPunct="1">
        <a:spcBef>
          <a:spcPts val="15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7pPr>
      <a:lvl8pPr marL="5143500" indent="-342900" algn="l" defTabSz="685800" rtl="0" eaLnBrk="1" latinLnBrk="0" hangingPunct="1">
        <a:spcBef>
          <a:spcPts val="15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8pPr>
      <a:lvl9pPr marL="5829300" indent="-342900" algn="l" defTabSz="685800" rtl="0" eaLnBrk="1" latinLnBrk="0" hangingPunct="1">
        <a:spcBef>
          <a:spcPts val="15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g"/><Relationship Id="rId7" Type="http://schemas.openxmlformats.org/officeDocument/2006/relationships/image" Target="../media/image10.png"/><Relationship Id="rId12"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9.jpg"/><Relationship Id="rId11" Type="http://schemas.openxmlformats.org/officeDocument/2006/relationships/image" Target="../media/image14.jpg"/><Relationship Id="rId5" Type="http://schemas.openxmlformats.org/officeDocument/2006/relationships/image" Target="../media/image8.jpg"/><Relationship Id="rId10" Type="http://schemas.openxmlformats.org/officeDocument/2006/relationships/image" Target="../media/image13.jpg"/><Relationship Id="rId4" Type="http://schemas.openxmlformats.org/officeDocument/2006/relationships/image" Target="../media/image7.jpg"/><Relationship Id="rId9"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hyperlink" Target="https://www.mariowiki.com/File:Yoshi_(Thank_You)_-_Super_Mario_Sticker.gif" TargetMode="External"/><Relationship Id="rId5" Type="http://schemas.openxmlformats.org/officeDocument/2006/relationships/image" Target="../media/image18.gif"/><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5" b="13145"/>
          <a:stretch>
            <a:fillRect/>
          </a:stretch>
        </p:blipFill>
        <p:spPr>
          <a:xfrm>
            <a:off x="0" y="0"/>
            <a:ext cx="18288000" cy="10287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5" b="13145"/>
          <a:stretch>
            <a:fillRect/>
          </a:stretch>
        </p:blipFill>
        <p:spPr>
          <a:xfrm>
            <a:off x="0" y="0"/>
            <a:ext cx="18288000" cy="10287000"/>
          </a:xfrm>
          <a:prstGeom prst="rect">
            <a:avLst/>
          </a:prstGeom>
        </p:spPr>
      </p:pic>
    </p:spTree>
    <p:extLst>
      <p:ext uri="{BB962C8B-B14F-4D97-AF65-F5344CB8AC3E}">
        <p14:creationId xmlns:p14="http://schemas.microsoft.com/office/powerpoint/2010/main" val="1907638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7197C-07C4-4C90-A72F-C07AB0DC23F0}"/>
              </a:ext>
            </a:extLst>
          </p:cNvPr>
          <p:cNvSpPr>
            <a:spLocks noGrp="1"/>
          </p:cNvSpPr>
          <p:nvPr>
            <p:ph type="ctrTitle"/>
          </p:nvPr>
        </p:nvSpPr>
        <p:spPr>
          <a:xfrm>
            <a:off x="4723541" y="2091948"/>
            <a:ext cx="9900677" cy="5200632"/>
          </a:xfrm>
        </p:spPr>
        <p:txBody>
          <a:bodyPr>
            <a:normAutofit fontScale="90000"/>
          </a:bodyPr>
          <a:lstStyle/>
          <a:p>
            <a:pPr algn="ctr"/>
            <a:r>
              <a:rPr lang="en-US" b="1" dirty="0"/>
              <a:t>CNMI</a:t>
            </a:r>
            <a:br>
              <a:rPr lang="en-US" b="1" dirty="0"/>
            </a:br>
            <a:r>
              <a:rPr lang="en-US" b="1" dirty="0"/>
              <a:t>Assistive Technology Program</a:t>
            </a:r>
            <a:br>
              <a:rPr lang="en-US" b="1" dirty="0"/>
            </a:br>
            <a:r>
              <a:rPr lang="en-US" b="1" dirty="0"/>
              <a:t>(ATP)</a:t>
            </a:r>
            <a:br>
              <a:rPr lang="en-US" b="1" dirty="0"/>
            </a:br>
            <a:endParaRPr lang="en-MP" sz="4650" b="1" dirty="0"/>
          </a:p>
        </p:txBody>
      </p:sp>
      <p:sp>
        <p:nvSpPr>
          <p:cNvPr id="3" name="Subtitle 2">
            <a:extLst>
              <a:ext uri="{FF2B5EF4-FFF2-40B4-BE49-F238E27FC236}">
                <a16:creationId xmlns:a16="http://schemas.microsoft.com/office/drawing/2014/main" id="{9984F67F-96A1-4CAC-A42D-2FF473AA26C8}"/>
              </a:ext>
            </a:extLst>
          </p:cNvPr>
          <p:cNvSpPr>
            <a:spLocks noGrp="1"/>
          </p:cNvSpPr>
          <p:nvPr>
            <p:ph type="subTitle" idx="1"/>
          </p:nvPr>
        </p:nvSpPr>
        <p:spPr>
          <a:xfrm>
            <a:off x="5181089" y="7292581"/>
            <a:ext cx="9900677" cy="2665268"/>
          </a:xfrm>
        </p:spPr>
        <p:txBody>
          <a:bodyPr>
            <a:normAutofit/>
          </a:bodyPr>
          <a:lstStyle/>
          <a:p>
            <a:r>
              <a:rPr lang="en-US" sz="3000" b="1" dirty="0"/>
              <a:t>Presented by:</a:t>
            </a:r>
          </a:p>
          <a:p>
            <a:r>
              <a:rPr lang="en-US" b="1" dirty="0"/>
              <a:t>CNMI Council on Developmental Disabilities</a:t>
            </a:r>
          </a:p>
          <a:p>
            <a:r>
              <a:rPr lang="en-US" b="1" dirty="0"/>
              <a:t>&amp;</a:t>
            </a:r>
          </a:p>
          <a:p>
            <a:r>
              <a:rPr lang="en-US" b="1" dirty="0"/>
              <a:t>Assistive Technology Program</a:t>
            </a:r>
            <a:endParaRPr lang="en-MP" b="1" dirty="0"/>
          </a:p>
        </p:txBody>
      </p:sp>
      <p:pic>
        <p:nvPicPr>
          <p:cNvPr id="5" name="Picture 4">
            <a:extLst>
              <a:ext uri="{FF2B5EF4-FFF2-40B4-BE49-F238E27FC236}">
                <a16:creationId xmlns:a16="http://schemas.microsoft.com/office/drawing/2014/main" id="{513AC2B2-EBB2-4FF5-A3FE-6EB148E796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31013" y="346949"/>
            <a:ext cx="2652779" cy="2647473"/>
          </a:xfrm>
          <a:prstGeom prst="rect">
            <a:avLst/>
          </a:prstGeom>
        </p:spPr>
      </p:pic>
      <p:pic>
        <p:nvPicPr>
          <p:cNvPr id="7" name="Picture 6">
            <a:extLst>
              <a:ext uri="{FF2B5EF4-FFF2-40B4-BE49-F238E27FC236}">
                <a16:creationId xmlns:a16="http://schemas.microsoft.com/office/drawing/2014/main" id="{43598629-16DB-44C5-BA50-695711F6B3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24171" y="346949"/>
            <a:ext cx="2653088" cy="2647473"/>
          </a:xfrm>
          <a:prstGeom prst="rect">
            <a:avLst/>
          </a:prstGeom>
        </p:spPr>
      </p:pic>
    </p:spTree>
    <p:extLst>
      <p:ext uri="{BB962C8B-B14F-4D97-AF65-F5344CB8AC3E}">
        <p14:creationId xmlns:p14="http://schemas.microsoft.com/office/powerpoint/2010/main" val="3568961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7">
            <a:extLst>
              <a:ext uri="{FF2B5EF4-FFF2-40B4-BE49-F238E27FC236}">
                <a16:creationId xmlns:a16="http://schemas.microsoft.com/office/drawing/2014/main" id="{04B922F1-9A74-75B4-ADE0-9A14C5C7FD92}"/>
              </a:ext>
            </a:extLst>
          </p:cNvPr>
          <p:cNvSpPr>
            <a:spLocks noChangeArrowheads="1"/>
          </p:cNvSpPr>
          <p:nvPr/>
        </p:nvSpPr>
        <p:spPr bwMode="auto">
          <a:xfrm>
            <a:off x="4266858" y="2837145"/>
            <a:ext cx="7699473" cy="3239898"/>
          </a:xfrm>
          <a:prstGeom prst="rect">
            <a:avLst/>
          </a:prstGeom>
          <a:solidFill>
            <a:srgbClr val="E1A358">
              <a:alpha val="53000"/>
            </a:srgb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54864" tIns="54864" rIns="54864" bIns="54864"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0" name="Rectangle 6">
            <a:extLst>
              <a:ext uri="{FF2B5EF4-FFF2-40B4-BE49-F238E27FC236}">
                <a16:creationId xmlns:a16="http://schemas.microsoft.com/office/drawing/2014/main" id="{A7874934-4041-5F0D-41DD-89F4F57CC8C0}"/>
              </a:ext>
            </a:extLst>
          </p:cNvPr>
          <p:cNvSpPr>
            <a:spLocks noChangeArrowheads="1"/>
          </p:cNvSpPr>
          <p:nvPr/>
        </p:nvSpPr>
        <p:spPr bwMode="auto">
          <a:xfrm>
            <a:off x="6480700" y="7203134"/>
            <a:ext cx="7699475" cy="2330919"/>
          </a:xfrm>
          <a:prstGeom prst="rect">
            <a:avLst/>
          </a:prstGeom>
          <a:solidFill>
            <a:srgbClr val="DAE5CD"/>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54864" tIns="54864" rIns="54864" bIns="54864"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0500F280-91AF-42AA-8D12-075B02D25FFF}"/>
              </a:ext>
            </a:extLst>
          </p:cNvPr>
          <p:cNvSpPr>
            <a:spLocks noGrp="1"/>
          </p:cNvSpPr>
          <p:nvPr>
            <p:ph type="title"/>
          </p:nvPr>
        </p:nvSpPr>
        <p:spPr>
          <a:xfrm>
            <a:off x="4530437" y="1040582"/>
            <a:ext cx="7004595" cy="857465"/>
          </a:xfrm>
        </p:spPr>
        <p:txBody>
          <a:bodyPr>
            <a:noAutofit/>
          </a:bodyPr>
          <a:lstStyle/>
          <a:p>
            <a:r>
              <a:rPr lang="en-US" sz="3900" b="1" dirty="0"/>
              <a:t>Let’s start of by defining…..</a:t>
            </a:r>
            <a:endParaRPr lang="en-MP" sz="3900" b="1" dirty="0"/>
          </a:p>
        </p:txBody>
      </p:sp>
      <p:sp>
        <p:nvSpPr>
          <p:cNvPr id="3" name="Title 1">
            <a:extLst>
              <a:ext uri="{FF2B5EF4-FFF2-40B4-BE49-F238E27FC236}">
                <a16:creationId xmlns:a16="http://schemas.microsoft.com/office/drawing/2014/main" id="{2AFF3CA9-9F15-9EC4-04D7-60740949D69E}"/>
              </a:ext>
            </a:extLst>
          </p:cNvPr>
          <p:cNvSpPr txBox="1">
            <a:spLocks/>
          </p:cNvSpPr>
          <p:nvPr/>
        </p:nvSpPr>
        <p:spPr>
          <a:xfrm>
            <a:off x="7721408" y="2022452"/>
            <a:ext cx="6664785" cy="857465"/>
          </a:xfrm>
          <a:prstGeom prst="rect">
            <a:avLst/>
          </a:prstGeom>
        </p:spPr>
        <p:txBody>
          <a:bodyPr vert="horz" lIns="137160" tIns="68580" rIns="137160" bIns="6858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3750" b="1" i="0" u="none" strike="noStrike" kern="1200" cap="none" spc="0" normalizeH="0" baseline="0" noProof="0" dirty="0">
                <a:ln>
                  <a:noFill/>
                </a:ln>
                <a:solidFill>
                  <a:srgbClr val="A5B592">
                    <a:lumMod val="50000"/>
                  </a:srgbClr>
                </a:solidFill>
                <a:effectLst/>
                <a:uLnTx/>
                <a:uFillTx/>
                <a:latin typeface="Arial" panose="020B0604020202020204" pitchFamily="34" charset="0"/>
                <a:ea typeface="+mj-ea"/>
                <a:cs typeface="Arial" panose="020B0604020202020204" pitchFamily="34" charset="0"/>
              </a:rPr>
              <a:t>Assistive Technology:</a:t>
            </a:r>
            <a:endParaRPr kumimoji="0" lang="en-MP" sz="3750" b="1" i="0" u="none" strike="noStrike" kern="1200" cap="none" spc="0" normalizeH="0" baseline="0" noProof="0" dirty="0">
              <a:ln>
                <a:noFill/>
              </a:ln>
              <a:solidFill>
                <a:srgbClr val="A5B592">
                  <a:lumMod val="50000"/>
                </a:srgbClr>
              </a:solidFill>
              <a:effectLst/>
              <a:uLnTx/>
              <a:uFillTx/>
              <a:latin typeface="Arial" panose="020B0604020202020204" pitchFamily="34" charset="0"/>
              <a:ea typeface="+mj-ea"/>
              <a:cs typeface="Arial" panose="020B0604020202020204" pitchFamily="34" charset="0"/>
            </a:endParaRPr>
          </a:p>
        </p:txBody>
      </p:sp>
      <p:sp>
        <p:nvSpPr>
          <p:cNvPr id="4" name="Text Box 2">
            <a:extLst>
              <a:ext uri="{FF2B5EF4-FFF2-40B4-BE49-F238E27FC236}">
                <a16:creationId xmlns:a16="http://schemas.microsoft.com/office/drawing/2014/main" id="{65088674-A0E2-EB1D-BB7D-CCAE0B7F3751}"/>
              </a:ext>
            </a:extLst>
          </p:cNvPr>
          <p:cNvSpPr txBox="1">
            <a:spLocks noChangeArrowheads="1"/>
          </p:cNvSpPr>
          <p:nvPr/>
        </p:nvSpPr>
        <p:spPr bwMode="auto">
          <a:xfrm>
            <a:off x="4623451" y="2976366"/>
            <a:ext cx="6911582" cy="27778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54293" tIns="54293" rIns="54293" bIns="54293" numCol="1" anchor="t" anchorCtr="0" compatLnSpc="1">
            <a:prstTxWarp prst="textNoShape">
              <a:avLst/>
            </a:prstTxWarp>
          </a:bodyPr>
          <a:lstStyle/>
          <a:p>
            <a:pPr marL="0" marR="0" lvl="0" indent="0" algn="just" defTabSz="1371600" rtl="0" eaLnBrk="0" fontAlgn="base" latinLnBrk="0" hangingPunct="0">
              <a:lnSpc>
                <a:spcPct val="100000"/>
              </a:lnSpc>
              <a:spcBef>
                <a:spcPct val="0"/>
              </a:spcBef>
              <a:spcAft>
                <a:spcPts val="450"/>
              </a:spcAft>
              <a:buClrTx/>
              <a:buSzTx/>
              <a:buFontTx/>
              <a:buNone/>
              <a:tabLst/>
              <a:defRPr/>
            </a:pPr>
            <a:r>
              <a:rPr kumimoji="0" lang="en-US" altLang="en-US" sz="3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“Any item, piece of equipment, or product system, whether acquired commercially of the shelf, modified or customized, that is used to increase, maintain, or improve functionally capabilities of individuals with disabilities.</a:t>
            </a:r>
            <a:endParaRPr kumimoji="0" lang="en-US" altLang="en-US" sz="3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6" name="Text Box 3">
            <a:extLst>
              <a:ext uri="{FF2B5EF4-FFF2-40B4-BE49-F238E27FC236}">
                <a16:creationId xmlns:a16="http://schemas.microsoft.com/office/drawing/2014/main" id="{5EEE82C9-9998-BDBE-BB02-94B9C13DC97D}"/>
              </a:ext>
            </a:extLst>
          </p:cNvPr>
          <p:cNvSpPr txBox="1">
            <a:spLocks noChangeArrowheads="1"/>
          </p:cNvSpPr>
          <p:nvPr/>
        </p:nvSpPr>
        <p:spPr bwMode="auto">
          <a:xfrm>
            <a:off x="4530437" y="6376049"/>
            <a:ext cx="7435895" cy="6530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54293" tIns="54293" rIns="54293" bIns="54293" numCol="1" anchor="t" anchorCtr="0" compatLnSpc="1">
            <a:prstTxWarp prst="textNoShape">
              <a:avLst/>
            </a:prstTxWarp>
          </a:bodyPr>
          <a:lstStyle/>
          <a:p>
            <a:pPr marL="0" marR="0" lvl="0" indent="0" algn="l" defTabSz="1371600" rtl="0" eaLnBrk="0" fontAlgn="base" latinLnBrk="0" hangingPunct="0">
              <a:lnSpc>
                <a:spcPct val="100000"/>
              </a:lnSpc>
              <a:spcBef>
                <a:spcPct val="0"/>
              </a:spcBef>
              <a:spcAft>
                <a:spcPct val="0"/>
              </a:spcAft>
              <a:buClrTx/>
              <a:buSzTx/>
              <a:buFontTx/>
              <a:buNone/>
              <a:tabLst/>
              <a:defRPr/>
            </a:pPr>
            <a:r>
              <a:rPr kumimoji="0" lang="en-US" altLang="en-US" sz="3750" b="1" i="0" u="none" strike="noStrike" kern="1200" cap="none" spc="0" normalizeH="0" baseline="0" noProof="0" dirty="0">
                <a:ln>
                  <a:noFill/>
                </a:ln>
                <a:solidFill>
                  <a:srgbClr val="A5B592">
                    <a:lumMod val="50000"/>
                  </a:srgbClr>
                </a:solidFill>
                <a:effectLst/>
                <a:uLnTx/>
                <a:uFillTx/>
                <a:latin typeface="Arial" panose="020B0604020202020204" pitchFamily="34" charset="0"/>
                <a:ea typeface="+mn-ea"/>
                <a:cs typeface="Arial" panose="020B0604020202020204" pitchFamily="34" charset="0"/>
              </a:rPr>
              <a:t>Assistive Technology Services:</a:t>
            </a:r>
            <a:endParaRPr kumimoji="0" lang="en-US" altLang="en-US" sz="3750" b="0" i="0" u="none" strike="noStrike" kern="1200" cap="none" spc="0" normalizeH="0" baseline="0" noProof="0" dirty="0">
              <a:ln>
                <a:noFill/>
              </a:ln>
              <a:solidFill>
                <a:srgbClr val="A5B592">
                  <a:lumMod val="50000"/>
                </a:srgbClr>
              </a:solidFill>
              <a:effectLst/>
              <a:uLnTx/>
              <a:uFillTx/>
              <a:latin typeface="Arial" panose="020B0604020202020204" pitchFamily="34" charset="0"/>
              <a:ea typeface="+mn-ea"/>
              <a:cs typeface="Arial" panose="020B0604020202020204" pitchFamily="34" charset="0"/>
            </a:endParaRPr>
          </a:p>
        </p:txBody>
      </p:sp>
      <p:sp>
        <p:nvSpPr>
          <p:cNvPr id="7" name="Rectangle 4">
            <a:extLst>
              <a:ext uri="{FF2B5EF4-FFF2-40B4-BE49-F238E27FC236}">
                <a16:creationId xmlns:a16="http://schemas.microsoft.com/office/drawing/2014/main" id="{987E44AC-C47E-7DDF-2681-A5116D2E542B}"/>
              </a:ext>
            </a:extLst>
          </p:cNvPr>
          <p:cNvSpPr>
            <a:spLocks noChangeArrowheads="1"/>
          </p:cNvSpPr>
          <p:nvPr/>
        </p:nvSpPr>
        <p:spPr bwMode="auto">
          <a:xfrm rot="10800000">
            <a:off x="6296418" y="7063196"/>
            <a:ext cx="7699473" cy="2320133"/>
          </a:xfrm>
          <a:prstGeom prst="rect">
            <a:avLst/>
          </a:prstGeom>
          <a:noFill/>
          <a:ln w="31750" algn="ctr">
            <a:solidFill>
              <a:srgbClr val="9EB28F"/>
            </a:solidFill>
            <a:miter lim="800000"/>
            <a:headEnd/>
            <a:tailEnd/>
          </a:ln>
          <a:effectLst/>
          <a:extLst>
            <a:ext uri="{909E8E84-426E-40DD-AFC4-6F175D3DCCD1}">
              <a14:hiddenFill xmlns:a14="http://schemas.microsoft.com/office/drawing/2010/main">
                <a:solidFill>
                  <a:srgbClr val="009999"/>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54864" tIns="54864" rIns="54864" bIns="54864"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9" name="Text Box 5">
            <a:extLst>
              <a:ext uri="{FF2B5EF4-FFF2-40B4-BE49-F238E27FC236}">
                <a16:creationId xmlns:a16="http://schemas.microsoft.com/office/drawing/2014/main" id="{2465B012-B801-1805-D4DC-BA801D51E29C}"/>
              </a:ext>
            </a:extLst>
          </p:cNvPr>
          <p:cNvSpPr txBox="1">
            <a:spLocks noChangeArrowheads="1"/>
          </p:cNvSpPr>
          <p:nvPr/>
        </p:nvSpPr>
        <p:spPr bwMode="auto">
          <a:xfrm>
            <a:off x="6713129" y="7351502"/>
            <a:ext cx="7064655" cy="19645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54293" tIns="54293" rIns="54293" bIns="54293" numCol="1" anchor="t" anchorCtr="0" compatLnSpc="1">
            <a:prstTxWarp prst="textNoShape">
              <a:avLst/>
            </a:prstTxWarp>
          </a:bodyPr>
          <a:lstStyle/>
          <a:p>
            <a:pPr marL="0" marR="0" lvl="0" indent="0" algn="just" defTabSz="1371600" rtl="0" eaLnBrk="0" fontAlgn="base" latinLnBrk="0" hangingPunct="0">
              <a:lnSpc>
                <a:spcPct val="100000"/>
              </a:lnSpc>
              <a:spcBef>
                <a:spcPct val="0"/>
              </a:spcBef>
              <a:spcAft>
                <a:spcPts val="450"/>
              </a:spcAft>
              <a:buClrTx/>
              <a:buSzTx/>
              <a:buFontTx/>
              <a:buNone/>
              <a:tabLst/>
              <a:defRPr/>
            </a:pPr>
            <a:r>
              <a:rPr kumimoji="0" lang="en-US" altLang="en-US" sz="3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An assistive technology  service is “any service that directly assists a person with a disability in the selection, acquisition, or use of an assistive technology device.”</a:t>
            </a:r>
            <a:endParaRPr kumimoji="0" lang="en-US" altLang="en-US" sz="3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3" name="Rectangle 8">
            <a:extLst>
              <a:ext uri="{FF2B5EF4-FFF2-40B4-BE49-F238E27FC236}">
                <a16:creationId xmlns:a16="http://schemas.microsoft.com/office/drawing/2014/main" id="{BB397F7B-BA49-B01F-51AB-C70B7587EDF2}"/>
              </a:ext>
            </a:extLst>
          </p:cNvPr>
          <p:cNvSpPr>
            <a:spLocks noChangeArrowheads="1"/>
          </p:cNvSpPr>
          <p:nvPr/>
        </p:nvSpPr>
        <p:spPr bwMode="auto">
          <a:xfrm rot="10800000">
            <a:off x="4076547" y="2762129"/>
            <a:ext cx="7699473" cy="3131996"/>
          </a:xfrm>
          <a:prstGeom prst="rect">
            <a:avLst/>
          </a:prstGeom>
          <a:noFill/>
          <a:ln w="31750" algn="ctr">
            <a:solidFill>
              <a:srgbClr val="E1A358"/>
            </a:solidFill>
            <a:miter lim="800000"/>
            <a:headEnd/>
            <a:tailEnd/>
          </a:ln>
          <a:effectLst/>
          <a:extLst>
            <a:ext uri="{909E8E84-426E-40DD-AFC4-6F175D3DCCD1}">
              <a14:hiddenFill xmlns:a14="http://schemas.microsoft.com/office/drawing/2010/main">
                <a:solidFill>
                  <a:srgbClr val="009999"/>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54864" tIns="54864" rIns="54864" bIns="54864"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56657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E4A7CDB-AC2A-7EC4-9112-EF4A50267DDC}"/>
              </a:ext>
            </a:extLst>
          </p:cNvPr>
          <p:cNvSpPr txBox="1">
            <a:spLocks/>
          </p:cNvSpPr>
          <p:nvPr/>
        </p:nvSpPr>
        <p:spPr>
          <a:xfrm>
            <a:off x="3880058" y="1025671"/>
            <a:ext cx="5653182" cy="791471"/>
          </a:xfrm>
          <a:prstGeom prst="rect">
            <a:avLst/>
          </a:prstGeom>
        </p:spPr>
        <p:txBody>
          <a:bodyPr vert="horz" lIns="137160" tIns="68580" rIns="137160" bIns="68580" rtlCol="0" anchor="t">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en-US" sz="4200" b="1" i="0" u="none" strike="noStrike" kern="1200" cap="none" spc="0" normalizeH="0" baseline="0" noProof="0" dirty="0">
                <a:ln>
                  <a:noFill/>
                </a:ln>
                <a:solidFill>
                  <a:srgbClr val="A5B592">
                    <a:lumMod val="50000"/>
                  </a:srgbClr>
                </a:solidFill>
                <a:effectLst/>
                <a:uLnTx/>
                <a:uFillTx/>
                <a:latin typeface="Arial" panose="020B0604020202020204" pitchFamily="34" charset="0"/>
                <a:ea typeface="+mj-ea"/>
                <a:cs typeface="Arial" panose="020B0604020202020204" pitchFamily="34" charset="0"/>
              </a:rPr>
              <a:t>The ATP Mission:</a:t>
            </a:r>
            <a:endParaRPr kumimoji="0" lang="en-MP" sz="4200" b="1" i="0" u="none" strike="noStrike" kern="1200" cap="none" spc="0" normalizeH="0" baseline="0" noProof="0" dirty="0">
              <a:ln>
                <a:noFill/>
              </a:ln>
              <a:solidFill>
                <a:srgbClr val="A5B592">
                  <a:lumMod val="50000"/>
                </a:srgbClr>
              </a:solidFill>
              <a:effectLst/>
              <a:uLnTx/>
              <a:uFillTx/>
              <a:latin typeface="Arial" panose="020B0604020202020204" pitchFamily="34" charset="0"/>
              <a:ea typeface="+mj-ea"/>
              <a:cs typeface="Arial" panose="020B0604020202020204" pitchFamily="34" charset="0"/>
            </a:endParaRPr>
          </a:p>
        </p:txBody>
      </p:sp>
      <p:sp>
        <p:nvSpPr>
          <p:cNvPr id="9" name="Rectangle 7">
            <a:extLst>
              <a:ext uri="{FF2B5EF4-FFF2-40B4-BE49-F238E27FC236}">
                <a16:creationId xmlns:a16="http://schemas.microsoft.com/office/drawing/2014/main" id="{E06D7A3A-1ABC-3D41-B6AD-F94E18D03FDE}"/>
              </a:ext>
            </a:extLst>
          </p:cNvPr>
          <p:cNvSpPr>
            <a:spLocks noChangeArrowheads="1"/>
          </p:cNvSpPr>
          <p:nvPr/>
        </p:nvSpPr>
        <p:spPr bwMode="auto">
          <a:xfrm>
            <a:off x="5624352" y="1950471"/>
            <a:ext cx="9944595" cy="2960022"/>
          </a:xfrm>
          <a:prstGeom prst="rect">
            <a:avLst/>
          </a:prstGeom>
          <a:solidFill>
            <a:srgbClr val="E1A358">
              <a:alpha val="53000"/>
            </a:srgb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54864" tIns="54864" rIns="54864" bIns="54864"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0" name="Rectangle 6">
            <a:extLst>
              <a:ext uri="{FF2B5EF4-FFF2-40B4-BE49-F238E27FC236}">
                <a16:creationId xmlns:a16="http://schemas.microsoft.com/office/drawing/2014/main" id="{B05DBCFE-0E87-057A-D2DE-AE2034057808}"/>
              </a:ext>
            </a:extLst>
          </p:cNvPr>
          <p:cNvSpPr>
            <a:spLocks noChangeArrowheads="1"/>
          </p:cNvSpPr>
          <p:nvPr/>
        </p:nvSpPr>
        <p:spPr bwMode="auto">
          <a:xfrm>
            <a:off x="5147243" y="6572929"/>
            <a:ext cx="8890038" cy="2960024"/>
          </a:xfrm>
          <a:prstGeom prst="rect">
            <a:avLst/>
          </a:prstGeom>
          <a:solidFill>
            <a:srgbClr val="DAE5CD"/>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54864" tIns="54864" rIns="54864" bIns="54864"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1" name="Text Box 2">
            <a:extLst>
              <a:ext uri="{FF2B5EF4-FFF2-40B4-BE49-F238E27FC236}">
                <a16:creationId xmlns:a16="http://schemas.microsoft.com/office/drawing/2014/main" id="{6DF545D6-7388-0149-8397-DA667488DD92}"/>
              </a:ext>
            </a:extLst>
          </p:cNvPr>
          <p:cNvSpPr txBox="1">
            <a:spLocks noChangeArrowheads="1"/>
          </p:cNvSpPr>
          <p:nvPr/>
        </p:nvSpPr>
        <p:spPr bwMode="auto">
          <a:xfrm>
            <a:off x="5995062" y="2012528"/>
            <a:ext cx="9228474" cy="27778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54293" tIns="54293" rIns="54293" bIns="54293" numCol="1" anchor="t" anchorCtr="0" compatLnSpc="1">
            <a:prstTxWarp prst="textNoShape">
              <a:avLst/>
            </a:prstTxWarp>
          </a:bodyPr>
          <a:lstStyle/>
          <a:p>
            <a:pPr marL="0" marR="0" lvl="0" indent="0" algn="just" defTabSz="685800" rtl="0" eaLnBrk="1" fontAlgn="auto" latinLnBrk="0" hangingPunct="1">
              <a:lnSpc>
                <a:spcPct val="100000"/>
              </a:lnSpc>
              <a:spcBef>
                <a:spcPts val="0"/>
              </a:spcBef>
              <a:spcAft>
                <a:spcPts val="450"/>
              </a:spcAft>
              <a:buClrTx/>
              <a:buSzTx/>
              <a:buFontTx/>
              <a:buNone/>
              <a:tabLst/>
              <a:defRPr/>
            </a:pPr>
            <a:r>
              <a:rPr kumimoji="0" lang="en-US" sz="2700" b="1" i="0" u="none" strike="noStrike" kern="14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To provide and demonstrate how Assistive Technology can transform limitations into opportunities. We work toward this mission by providing access to Assistive Technology and related services that enable individuals with disabilities to achieve productivity, independence, and success according to their needs and interests.</a:t>
            </a:r>
          </a:p>
          <a:p>
            <a:pPr marL="0" marR="0" lvl="0" indent="0" algn="l" defTabSz="685800" rtl="0" eaLnBrk="1" fontAlgn="auto" latinLnBrk="0" hangingPunct="1">
              <a:lnSpc>
                <a:spcPct val="119000"/>
              </a:lnSpc>
              <a:spcBef>
                <a:spcPts val="0"/>
              </a:spcBef>
              <a:spcAft>
                <a:spcPts val="900"/>
              </a:spcAft>
              <a:buClrTx/>
              <a:buSzTx/>
              <a:buFontTx/>
              <a:buNone/>
              <a:tabLst/>
              <a:defRPr/>
            </a:pPr>
            <a:r>
              <a:rPr kumimoji="0" lang="en-US" sz="2700" b="0" i="0" u="none" strike="noStrike" kern="1400" cap="none" spc="0" normalizeH="0" baseline="0" noProof="0" dirty="0">
                <a:ln>
                  <a:noFill/>
                </a:ln>
                <a:solidFill>
                  <a:srgbClr val="000000"/>
                </a:solidFill>
                <a:effectLst/>
                <a:uLnTx/>
                <a:uFillTx/>
                <a:latin typeface="Calibri" panose="020F0502020204030204" pitchFamily="34" charset="0"/>
                <a:ea typeface="+mn-ea"/>
                <a:cs typeface="+mn-cs"/>
              </a:rPr>
              <a:t> </a:t>
            </a:r>
          </a:p>
        </p:txBody>
      </p:sp>
      <p:sp>
        <p:nvSpPr>
          <p:cNvPr id="12" name="Text Box 3">
            <a:extLst>
              <a:ext uri="{FF2B5EF4-FFF2-40B4-BE49-F238E27FC236}">
                <a16:creationId xmlns:a16="http://schemas.microsoft.com/office/drawing/2014/main" id="{85E08616-B64F-5F79-C701-2C6EB2D6C492}"/>
              </a:ext>
            </a:extLst>
          </p:cNvPr>
          <p:cNvSpPr txBox="1">
            <a:spLocks noChangeArrowheads="1"/>
          </p:cNvSpPr>
          <p:nvPr/>
        </p:nvSpPr>
        <p:spPr bwMode="auto">
          <a:xfrm>
            <a:off x="4050304" y="5700380"/>
            <a:ext cx="4985951" cy="8910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54293" tIns="54293" rIns="54293" bIns="54293" numCol="1" anchor="t" anchorCtr="0" compatLnSpc="1">
            <a:prstTxWarp prst="textNoShape">
              <a:avLst/>
            </a:prstTxWarp>
          </a:bodyPr>
          <a:lstStyle/>
          <a:p>
            <a:pPr marL="0" marR="0" lvl="0" indent="0" algn="l" defTabSz="1371600" rtl="0" eaLnBrk="0" fontAlgn="base" latinLnBrk="0" hangingPunct="0">
              <a:lnSpc>
                <a:spcPct val="100000"/>
              </a:lnSpc>
              <a:spcBef>
                <a:spcPct val="0"/>
              </a:spcBef>
              <a:spcAft>
                <a:spcPct val="0"/>
              </a:spcAft>
              <a:buClrTx/>
              <a:buSzTx/>
              <a:buFontTx/>
              <a:buNone/>
              <a:tabLst/>
              <a:defRPr/>
            </a:pPr>
            <a:r>
              <a:rPr kumimoji="0" lang="en-US" altLang="en-US" sz="4200" b="1" i="0" u="none" strike="noStrike" kern="1200" cap="none" spc="0" normalizeH="0" baseline="0" noProof="0" dirty="0">
                <a:ln>
                  <a:noFill/>
                </a:ln>
                <a:solidFill>
                  <a:srgbClr val="A5B592">
                    <a:lumMod val="50000"/>
                  </a:srgbClr>
                </a:solidFill>
                <a:effectLst/>
                <a:uLnTx/>
                <a:uFillTx/>
                <a:latin typeface="Arial" panose="020B0604020202020204" pitchFamily="34" charset="0"/>
                <a:ea typeface="+mn-ea"/>
                <a:cs typeface="Arial" panose="020B0604020202020204" pitchFamily="34" charset="0"/>
              </a:rPr>
              <a:t>Our ATP Center:</a:t>
            </a:r>
            <a:endParaRPr kumimoji="0" lang="en-US" altLang="en-US" sz="4200" b="0" i="0" u="none" strike="noStrike" kern="1200" cap="none" spc="0" normalizeH="0" baseline="0" noProof="0" dirty="0">
              <a:ln>
                <a:noFill/>
              </a:ln>
              <a:solidFill>
                <a:srgbClr val="A5B592">
                  <a:lumMod val="50000"/>
                </a:srgbClr>
              </a:solidFill>
              <a:effectLst/>
              <a:uLnTx/>
              <a:uFillTx/>
              <a:latin typeface="Arial" panose="020B0604020202020204" pitchFamily="34" charset="0"/>
              <a:ea typeface="+mn-ea"/>
              <a:cs typeface="Arial" panose="020B0604020202020204" pitchFamily="34" charset="0"/>
            </a:endParaRPr>
          </a:p>
        </p:txBody>
      </p:sp>
      <p:sp>
        <p:nvSpPr>
          <p:cNvPr id="13" name="Rectangle 4">
            <a:extLst>
              <a:ext uri="{FF2B5EF4-FFF2-40B4-BE49-F238E27FC236}">
                <a16:creationId xmlns:a16="http://schemas.microsoft.com/office/drawing/2014/main" id="{86D01B63-32CF-ECBA-7B75-BD0A51C1857B}"/>
              </a:ext>
            </a:extLst>
          </p:cNvPr>
          <p:cNvSpPr>
            <a:spLocks noChangeArrowheads="1"/>
          </p:cNvSpPr>
          <p:nvPr/>
        </p:nvSpPr>
        <p:spPr bwMode="auto">
          <a:xfrm rot="10800000">
            <a:off x="4960205" y="6417551"/>
            <a:ext cx="8890038" cy="2960021"/>
          </a:xfrm>
          <a:prstGeom prst="rect">
            <a:avLst/>
          </a:prstGeom>
          <a:noFill/>
          <a:ln w="31750" algn="ctr">
            <a:solidFill>
              <a:srgbClr val="9EB28F"/>
            </a:solidFill>
            <a:miter lim="800000"/>
            <a:headEnd/>
            <a:tailEnd/>
          </a:ln>
          <a:effectLst/>
          <a:extLst>
            <a:ext uri="{909E8E84-426E-40DD-AFC4-6F175D3DCCD1}">
              <a14:hiddenFill xmlns:a14="http://schemas.microsoft.com/office/drawing/2010/main">
                <a:solidFill>
                  <a:srgbClr val="009999"/>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54864" tIns="54864" rIns="54864" bIns="54864"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4" name="Text Box 5">
            <a:extLst>
              <a:ext uri="{FF2B5EF4-FFF2-40B4-BE49-F238E27FC236}">
                <a16:creationId xmlns:a16="http://schemas.microsoft.com/office/drawing/2014/main" id="{014E40DC-C759-4067-72BF-496D0AD3623C}"/>
              </a:ext>
            </a:extLst>
          </p:cNvPr>
          <p:cNvSpPr txBox="1">
            <a:spLocks noChangeArrowheads="1"/>
          </p:cNvSpPr>
          <p:nvPr/>
        </p:nvSpPr>
        <p:spPr bwMode="auto">
          <a:xfrm>
            <a:off x="5545409" y="6758366"/>
            <a:ext cx="8065553" cy="19645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54293" tIns="54293" rIns="54293" bIns="54293" numCol="1" anchor="t" anchorCtr="0" compatLnSpc="1">
            <a:prstTxWarp prst="textNoShape">
              <a:avLst/>
            </a:prstTxWarp>
          </a:bodyPr>
          <a:lstStyle/>
          <a:p>
            <a:pPr marL="0" marR="0" lvl="0" indent="0" algn="just" defTabSz="685800" rtl="0" eaLnBrk="1" fontAlgn="auto" latinLnBrk="0" hangingPunct="1">
              <a:lnSpc>
                <a:spcPct val="100000"/>
              </a:lnSpc>
              <a:spcBef>
                <a:spcPts val="0"/>
              </a:spcBef>
              <a:spcAft>
                <a:spcPts val="450"/>
              </a:spcAft>
              <a:buClrTx/>
              <a:buSzTx/>
              <a:buFontTx/>
              <a:buNone/>
              <a:tabLst/>
              <a:defRPr/>
            </a:pPr>
            <a:r>
              <a:rPr kumimoji="0" lang="en-US" sz="2700" b="1" i="0" u="none" strike="noStrike" kern="14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Provides support and services to people of all ages and abilities throughout the CNMI.  We work closely with Family Members,  Teachers, Medical &amp; Therapeutic Professionals, Schools, Businesses, Government Agencies and Vendors to better help them serve the needs of individuals with disabilities.</a:t>
            </a:r>
          </a:p>
          <a:p>
            <a:pPr marL="0" marR="0" lvl="0" indent="0" algn="l" defTabSz="685800" rtl="0" eaLnBrk="1" fontAlgn="auto" latinLnBrk="0" hangingPunct="1">
              <a:lnSpc>
                <a:spcPct val="119000"/>
              </a:lnSpc>
              <a:spcBef>
                <a:spcPts val="0"/>
              </a:spcBef>
              <a:spcAft>
                <a:spcPts val="900"/>
              </a:spcAft>
              <a:buClrTx/>
              <a:buSzTx/>
              <a:buFontTx/>
              <a:buNone/>
              <a:tabLst/>
              <a:defRPr/>
            </a:pPr>
            <a:r>
              <a:rPr kumimoji="0" lang="en-US" sz="2700" b="0" i="0" u="none" strike="noStrike" kern="1400" cap="none" spc="0" normalizeH="0" baseline="0" noProof="0" dirty="0">
                <a:ln>
                  <a:noFill/>
                </a:ln>
                <a:solidFill>
                  <a:srgbClr val="000000"/>
                </a:solidFill>
                <a:effectLst/>
                <a:uLnTx/>
                <a:uFillTx/>
                <a:latin typeface="Calibri" panose="020F0502020204030204" pitchFamily="34" charset="0"/>
                <a:ea typeface="+mn-ea"/>
                <a:cs typeface="+mn-cs"/>
              </a:rPr>
              <a:t> </a:t>
            </a:r>
          </a:p>
        </p:txBody>
      </p:sp>
      <p:sp>
        <p:nvSpPr>
          <p:cNvPr id="15" name="Rectangle 8">
            <a:extLst>
              <a:ext uri="{FF2B5EF4-FFF2-40B4-BE49-F238E27FC236}">
                <a16:creationId xmlns:a16="http://schemas.microsoft.com/office/drawing/2014/main" id="{84F9BDD3-2051-2DD6-9E38-6A4DFAFC8F77}"/>
              </a:ext>
            </a:extLst>
          </p:cNvPr>
          <p:cNvSpPr>
            <a:spLocks noChangeArrowheads="1"/>
          </p:cNvSpPr>
          <p:nvPr/>
        </p:nvSpPr>
        <p:spPr bwMode="auto">
          <a:xfrm rot="10800000">
            <a:off x="5399741" y="1753496"/>
            <a:ext cx="9937194" cy="2960025"/>
          </a:xfrm>
          <a:prstGeom prst="rect">
            <a:avLst/>
          </a:prstGeom>
          <a:noFill/>
          <a:ln w="31750" algn="ctr">
            <a:solidFill>
              <a:srgbClr val="E1A358"/>
            </a:solidFill>
            <a:miter lim="800000"/>
            <a:headEnd/>
            <a:tailEnd/>
          </a:ln>
          <a:effectLst/>
          <a:extLst>
            <a:ext uri="{909E8E84-426E-40DD-AFC4-6F175D3DCCD1}">
              <a14:hiddenFill xmlns:a14="http://schemas.microsoft.com/office/drawing/2010/main">
                <a:solidFill>
                  <a:srgbClr val="009999"/>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54864" tIns="54864" rIns="54864" bIns="54864"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017031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4693B97-4D67-4503-BA71-1A7843C8F244}"/>
              </a:ext>
            </a:extLst>
          </p:cNvPr>
          <p:cNvSpPr txBox="1">
            <a:spLocks/>
          </p:cNvSpPr>
          <p:nvPr/>
        </p:nvSpPr>
        <p:spPr>
          <a:xfrm>
            <a:off x="5566756" y="1784608"/>
            <a:ext cx="9883799" cy="803858"/>
          </a:xfrm>
          <a:prstGeom prst="rect">
            <a:avLst/>
          </a:prstGeom>
        </p:spPr>
        <p:txBody>
          <a:bodyPr vert="horz" lIns="137160" tIns="68580" rIns="137160" bIns="68580" rtlCol="0" anchor="t">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black">
                    <a:lumMod val="85000"/>
                    <a:lumOff val="15000"/>
                  </a:prstClr>
                </a:solidFill>
                <a:effectLst/>
                <a:uLnTx/>
                <a:uFillTx/>
                <a:latin typeface="Century Gothic" panose="020B0502020202020204"/>
                <a:ea typeface="+mj-ea"/>
                <a:cs typeface="+mj-cs"/>
              </a:rPr>
              <a:t>essentially falls into three categories:</a:t>
            </a:r>
            <a:endParaRPr kumimoji="0" lang="en-MP" sz="3600" b="1" i="0" u="none" strike="noStrike" kern="1200" cap="none" spc="0" normalizeH="0" baseline="0" noProof="0" dirty="0">
              <a:ln>
                <a:noFill/>
              </a:ln>
              <a:solidFill>
                <a:prstClr val="black">
                  <a:lumMod val="85000"/>
                  <a:lumOff val="15000"/>
                </a:prstClr>
              </a:solidFill>
              <a:effectLst/>
              <a:uLnTx/>
              <a:uFillTx/>
              <a:latin typeface="Century Gothic" panose="020B0502020202020204"/>
              <a:ea typeface="+mj-ea"/>
              <a:cs typeface="+mj-cs"/>
            </a:endParaRPr>
          </a:p>
        </p:txBody>
      </p:sp>
      <p:sp>
        <p:nvSpPr>
          <p:cNvPr id="8" name="Title 1">
            <a:extLst>
              <a:ext uri="{FF2B5EF4-FFF2-40B4-BE49-F238E27FC236}">
                <a16:creationId xmlns:a16="http://schemas.microsoft.com/office/drawing/2014/main" id="{214CAF0D-7E67-DAAF-E142-82896801DD6D}"/>
              </a:ext>
            </a:extLst>
          </p:cNvPr>
          <p:cNvSpPr txBox="1">
            <a:spLocks noGrp="1"/>
          </p:cNvSpPr>
          <p:nvPr>
            <p:ph type="title"/>
          </p:nvPr>
        </p:nvSpPr>
        <p:spPr>
          <a:xfrm>
            <a:off x="4542209" y="1073498"/>
            <a:ext cx="9884568" cy="803858"/>
          </a:xfrm>
          <a:prstGeom prst="rect">
            <a:avLst/>
          </a:prstGeom>
        </p:spPr>
        <p:txBody>
          <a:bodyPr vert="horz" lIns="137160" tIns="68580" rIns="137160" bIns="6858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200" b="1" dirty="0">
                <a:solidFill>
                  <a:schemeClr val="accent1">
                    <a:lumMod val="50000"/>
                  </a:schemeClr>
                </a:solidFill>
                <a:latin typeface="Arial" panose="020B0604020202020204" pitchFamily="34" charset="0"/>
                <a:cs typeface="Arial" panose="020B0604020202020204" pitchFamily="34" charset="0"/>
              </a:rPr>
              <a:t>Assistive Technology</a:t>
            </a:r>
            <a:endParaRPr lang="en-MP" sz="4200" b="1" dirty="0">
              <a:solidFill>
                <a:schemeClr val="accent1">
                  <a:lumMod val="50000"/>
                </a:schemeClr>
              </a:solidFill>
              <a:latin typeface="Arial" panose="020B0604020202020204" pitchFamily="34" charset="0"/>
              <a:cs typeface="Arial" panose="020B0604020202020204" pitchFamily="34" charset="0"/>
            </a:endParaRPr>
          </a:p>
        </p:txBody>
      </p:sp>
      <p:pic>
        <p:nvPicPr>
          <p:cNvPr id="27" name="Picture 26">
            <a:extLst>
              <a:ext uri="{FF2B5EF4-FFF2-40B4-BE49-F238E27FC236}">
                <a16:creationId xmlns:a16="http://schemas.microsoft.com/office/drawing/2014/main" id="{43178865-BCFA-A8E6-D31A-61B5FA858A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9646" y="2746730"/>
            <a:ext cx="9577131" cy="7205322"/>
          </a:xfrm>
          <a:prstGeom prst="rect">
            <a:avLst/>
          </a:prstGeom>
        </p:spPr>
      </p:pic>
    </p:spTree>
    <p:extLst>
      <p:ext uri="{BB962C8B-B14F-4D97-AF65-F5344CB8AC3E}">
        <p14:creationId xmlns:p14="http://schemas.microsoft.com/office/powerpoint/2010/main" val="3697036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06DB99E-1010-1540-CB21-E2904AA2AA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0412" y="1425427"/>
            <a:ext cx="8930078" cy="8584334"/>
          </a:xfrm>
          <a:prstGeom prst="rect">
            <a:avLst/>
          </a:prstGeom>
        </p:spPr>
      </p:pic>
      <p:sp>
        <p:nvSpPr>
          <p:cNvPr id="10" name="TextBox 9">
            <a:extLst>
              <a:ext uri="{FF2B5EF4-FFF2-40B4-BE49-F238E27FC236}">
                <a16:creationId xmlns:a16="http://schemas.microsoft.com/office/drawing/2014/main" id="{3653E2B7-B303-36B4-8621-9CF8418D967B}"/>
              </a:ext>
            </a:extLst>
          </p:cNvPr>
          <p:cNvSpPr txBox="1"/>
          <p:nvPr/>
        </p:nvSpPr>
        <p:spPr>
          <a:xfrm>
            <a:off x="4324865" y="390264"/>
            <a:ext cx="8930076" cy="830997"/>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A5B592">
                    <a:lumMod val="50000"/>
                  </a:srgbClr>
                </a:solidFill>
                <a:effectLst/>
                <a:uLnTx/>
                <a:uFillTx/>
                <a:latin typeface="Century Gothic" panose="020B0502020202020204"/>
                <a:ea typeface="+mn-ea"/>
                <a:cs typeface="+mn-cs"/>
              </a:rPr>
              <a:t>Areas that AT looks at…..</a:t>
            </a:r>
            <a:endParaRPr kumimoji="0" lang="en-US" sz="4800" b="0" i="0" u="none" strike="noStrike" kern="1200" cap="none" spc="0" normalizeH="0" baseline="0" noProof="0" dirty="0">
              <a:ln>
                <a:noFill/>
              </a:ln>
              <a:solidFill>
                <a:srgbClr val="A5B592">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329683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7BB521D-DB9F-C9A3-0AB9-9F9B2767305F}"/>
              </a:ext>
            </a:extLst>
          </p:cNvPr>
          <p:cNvSpPr txBox="1"/>
          <p:nvPr/>
        </p:nvSpPr>
        <p:spPr>
          <a:xfrm>
            <a:off x="4324864" y="1001924"/>
            <a:ext cx="11343503" cy="738664"/>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a:ln>
                  <a:noFill/>
                </a:ln>
                <a:solidFill>
                  <a:prstClr val="black"/>
                </a:solidFill>
                <a:effectLst/>
                <a:uLnTx/>
                <a:uFillTx/>
                <a:latin typeface="Century Gothic" panose="020B0502020202020204"/>
                <a:ea typeface="+mn-ea"/>
                <a:cs typeface="+mn-cs"/>
              </a:rPr>
              <a:t>Lets summarize what ATP can do for you…</a:t>
            </a:r>
            <a:endParaRPr kumimoji="0" lang="en-US" sz="42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9" name="Title 1">
            <a:extLst>
              <a:ext uri="{FF2B5EF4-FFF2-40B4-BE49-F238E27FC236}">
                <a16:creationId xmlns:a16="http://schemas.microsoft.com/office/drawing/2014/main" id="{48AD1FBF-E9D6-9509-6A1B-D05760584267}"/>
              </a:ext>
            </a:extLst>
          </p:cNvPr>
          <p:cNvSpPr txBox="1">
            <a:spLocks/>
          </p:cNvSpPr>
          <p:nvPr/>
        </p:nvSpPr>
        <p:spPr>
          <a:xfrm>
            <a:off x="3935656" y="1828840"/>
            <a:ext cx="6320447" cy="803858"/>
          </a:xfrm>
          <a:prstGeom prst="rect">
            <a:avLst/>
          </a:prstGeom>
        </p:spPr>
        <p:txBody>
          <a:bodyPr vert="horz" lIns="137160" tIns="68580" rIns="137160" bIns="68580" rtlCol="0" anchor="t">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en-US" sz="3900" b="1" i="0" u="none" strike="noStrike" kern="1200" cap="none" spc="0" normalizeH="0" baseline="0" noProof="0" dirty="0">
                <a:ln>
                  <a:noFill/>
                </a:ln>
                <a:solidFill>
                  <a:srgbClr val="A5B592">
                    <a:lumMod val="50000"/>
                  </a:srgbClr>
                </a:solidFill>
                <a:effectLst/>
                <a:uLnTx/>
                <a:uFillTx/>
                <a:latin typeface="Arial" panose="020B0604020202020204" pitchFamily="34" charset="0"/>
                <a:ea typeface="+mj-ea"/>
                <a:cs typeface="Arial" panose="020B0604020202020204" pitchFamily="34" charset="0"/>
              </a:rPr>
              <a:t>Resource and Referral:</a:t>
            </a:r>
            <a:endParaRPr kumimoji="0" lang="en-MP" sz="3900" b="1" i="0" u="none" strike="noStrike" kern="1200" cap="none" spc="0" normalizeH="0" baseline="0" noProof="0" dirty="0">
              <a:ln>
                <a:noFill/>
              </a:ln>
              <a:solidFill>
                <a:srgbClr val="A5B592">
                  <a:lumMod val="50000"/>
                </a:srgbClr>
              </a:solidFill>
              <a:effectLst/>
              <a:uLnTx/>
              <a:uFillTx/>
              <a:latin typeface="Arial" panose="020B0604020202020204" pitchFamily="34" charset="0"/>
              <a:ea typeface="+mj-ea"/>
              <a:cs typeface="Arial" panose="020B0604020202020204" pitchFamily="34" charset="0"/>
            </a:endParaRPr>
          </a:p>
        </p:txBody>
      </p:sp>
      <p:sp>
        <p:nvSpPr>
          <p:cNvPr id="10" name="Rectangle 7">
            <a:extLst>
              <a:ext uri="{FF2B5EF4-FFF2-40B4-BE49-F238E27FC236}">
                <a16:creationId xmlns:a16="http://schemas.microsoft.com/office/drawing/2014/main" id="{5B723CF0-5735-7F98-61FE-CBF2C70434B0}"/>
              </a:ext>
            </a:extLst>
          </p:cNvPr>
          <p:cNvSpPr>
            <a:spLocks noChangeArrowheads="1"/>
          </p:cNvSpPr>
          <p:nvPr/>
        </p:nvSpPr>
        <p:spPr bwMode="auto">
          <a:xfrm>
            <a:off x="5624352" y="2636279"/>
            <a:ext cx="9944595" cy="2312603"/>
          </a:xfrm>
          <a:prstGeom prst="rect">
            <a:avLst/>
          </a:prstGeom>
          <a:solidFill>
            <a:srgbClr val="E1A358">
              <a:alpha val="53000"/>
            </a:srgb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54864" tIns="54864" rIns="54864" bIns="54864"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1" name="Rectangle 6">
            <a:extLst>
              <a:ext uri="{FF2B5EF4-FFF2-40B4-BE49-F238E27FC236}">
                <a16:creationId xmlns:a16="http://schemas.microsoft.com/office/drawing/2014/main" id="{B3976A8E-D984-F639-3A93-FC1F7CBC9C78}"/>
              </a:ext>
            </a:extLst>
          </p:cNvPr>
          <p:cNvSpPr>
            <a:spLocks noChangeArrowheads="1"/>
          </p:cNvSpPr>
          <p:nvPr/>
        </p:nvSpPr>
        <p:spPr bwMode="auto">
          <a:xfrm>
            <a:off x="4683854" y="6572928"/>
            <a:ext cx="9944595" cy="3176553"/>
          </a:xfrm>
          <a:prstGeom prst="rect">
            <a:avLst/>
          </a:prstGeom>
          <a:solidFill>
            <a:srgbClr val="DAE5CD"/>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54864" tIns="54864" rIns="54864" bIns="54864"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2" name="Text Box 2">
            <a:extLst>
              <a:ext uri="{FF2B5EF4-FFF2-40B4-BE49-F238E27FC236}">
                <a16:creationId xmlns:a16="http://schemas.microsoft.com/office/drawing/2014/main" id="{6C934454-1B73-217F-3A01-741999B3227E}"/>
              </a:ext>
            </a:extLst>
          </p:cNvPr>
          <p:cNvSpPr txBox="1">
            <a:spLocks noChangeArrowheads="1"/>
          </p:cNvSpPr>
          <p:nvPr/>
        </p:nvSpPr>
        <p:spPr bwMode="auto">
          <a:xfrm>
            <a:off x="5995062" y="2809550"/>
            <a:ext cx="9228474" cy="19354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54293" tIns="54293" rIns="54293" bIns="54293" numCol="1" anchor="t" anchorCtr="0" compatLnSpc="1">
            <a:prstTxWarp prst="textNoShape">
              <a:avLst/>
            </a:prstTxWarp>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Not sure where to start?  Let us put our research and expertise to work to help guide you to the resources you need.  Information and catalogues are available on a wide variety of Assistive Technology products and services.</a:t>
            </a:r>
          </a:p>
          <a:p>
            <a:pPr marL="0" marR="0" lvl="0" indent="0" algn="l" defTabSz="685800" rtl="0" eaLnBrk="1" fontAlgn="auto" latinLnBrk="0" hangingPunct="1">
              <a:lnSpc>
                <a:spcPct val="119000"/>
              </a:lnSpc>
              <a:spcBef>
                <a:spcPts val="0"/>
              </a:spcBef>
              <a:spcAft>
                <a:spcPts val="900"/>
              </a:spcAft>
              <a:buClrTx/>
              <a:buSzTx/>
              <a:buFontTx/>
              <a:buNone/>
              <a:tabLst/>
              <a:defRPr/>
            </a:pPr>
            <a:r>
              <a:rPr kumimoji="0" lang="en-US" sz="2700" b="0" i="0" u="none" strike="noStrike" kern="1400" cap="none" spc="0" normalizeH="0" baseline="0" noProof="0" dirty="0">
                <a:ln>
                  <a:noFill/>
                </a:ln>
                <a:solidFill>
                  <a:srgbClr val="000000"/>
                </a:solidFill>
                <a:effectLst/>
                <a:uLnTx/>
                <a:uFillTx/>
                <a:latin typeface="Calibri" panose="020F0502020204030204" pitchFamily="34" charset="0"/>
                <a:ea typeface="+mn-ea"/>
                <a:cs typeface="+mn-cs"/>
              </a:rPr>
              <a:t> </a:t>
            </a:r>
          </a:p>
        </p:txBody>
      </p:sp>
      <p:sp>
        <p:nvSpPr>
          <p:cNvPr id="13" name="Text Box 3">
            <a:extLst>
              <a:ext uri="{FF2B5EF4-FFF2-40B4-BE49-F238E27FC236}">
                <a16:creationId xmlns:a16="http://schemas.microsoft.com/office/drawing/2014/main" id="{793A0F99-24FA-8F1E-9F62-8B5701025064}"/>
              </a:ext>
            </a:extLst>
          </p:cNvPr>
          <p:cNvSpPr txBox="1">
            <a:spLocks noChangeArrowheads="1"/>
          </p:cNvSpPr>
          <p:nvPr/>
        </p:nvSpPr>
        <p:spPr bwMode="auto">
          <a:xfrm>
            <a:off x="3494243" y="5570636"/>
            <a:ext cx="8541233" cy="638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54293" tIns="54293" rIns="54293" bIns="54293" numCol="1" anchor="t" anchorCtr="0" compatLnSpc="1">
            <a:prstTxWarp prst="textNoShape">
              <a:avLst/>
            </a:prstTxWarp>
          </a:bodyPr>
          <a:lstStyle/>
          <a:p>
            <a:pPr marL="0" marR="0" lvl="0" indent="0" algn="l" defTabSz="1371600" rtl="0" eaLnBrk="0" fontAlgn="base" latinLnBrk="0" hangingPunct="0">
              <a:lnSpc>
                <a:spcPct val="100000"/>
              </a:lnSpc>
              <a:spcBef>
                <a:spcPct val="0"/>
              </a:spcBef>
              <a:spcAft>
                <a:spcPct val="0"/>
              </a:spcAft>
              <a:buClrTx/>
              <a:buSzTx/>
              <a:buFontTx/>
              <a:buNone/>
              <a:tabLst/>
              <a:defRPr/>
            </a:pPr>
            <a:r>
              <a:rPr kumimoji="0" lang="en-US" altLang="en-US" sz="3750" b="1" i="0" u="none" strike="noStrike" kern="1200" cap="none" spc="0" normalizeH="0" baseline="0" noProof="0" dirty="0">
                <a:ln>
                  <a:noFill/>
                </a:ln>
                <a:solidFill>
                  <a:srgbClr val="A5B592">
                    <a:lumMod val="50000"/>
                  </a:srgbClr>
                </a:solidFill>
                <a:effectLst/>
                <a:uLnTx/>
                <a:uFillTx/>
                <a:latin typeface="Arial" panose="020B0604020202020204" pitchFamily="34" charset="0"/>
                <a:ea typeface="+mn-ea"/>
                <a:cs typeface="Arial" panose="020B0604020202020204" pitchFamily="34" charset="0"/>
              </a:rPr>
              <a:t>Device Reutilization Program:</a:t>
            </a:r>
            <a:endParaRPr kumimoji="0" lang="en-US" altLang="en-US" sz="3750" b="0" i="0" u="none" strike="noStrike" kern="1200" cap="none" spc="0" normalizeH="0" baseline="0" noProof="0" dirty="0">
              <a:ln>
                <a:noFill/>
              </a:ln>
              <a:solidFill>
                <a:srgbClr val="A5B592">
                  <a:lumMod val="50000"/>
                </a:srgbClr>
              </a:solidFill>
              <a:effectLst/>
              <a:uLnTx/>
              <a:uFillTx/>
              <a:latin typeface="Arial" panose="020B0604020202020204" pitchFamily="34" charset="0"/>
              <a:ea typeface="+mn-ea"/>
              <a:cs typeface="Arial" panose="020B0604020202020204" pitchFamily="34" charset="0"/>
            </a:endParaRPr>
          </a:p>
        </p:txBody>
      </p:sp>
      <p:sp>
        <p:nvSpPr>
          <p:cNvPr id="15" name="Text Box 5">
            <a:extLst>
              <a:ext uri="{FF2B5EF4-FFF2-40B4-BE49-F238E27FC236}">
                <a16:creationId xmlns:a16="http://schemas.microsoft.com/office/drawing/2014/main" id="{1A75CDDD-CB75-4087-89BE-FCDA8AC16AF8}"/>
              </a:ext>
            </a:extLst>
          </p:cNvPr>
          <p:cNvSpPr txBox="1">
            <a:spLocks noChangeArrowheads="1"/>
          </p:cNvSpPr>
          <p:nvPr/>
        </p:nvSpPr>
        <p:spPr bwMode="auto">
          <a:xfrm>
            <a:off x="4952274" y="6776901"/>
            <a:ext cx="9363018" cy="25452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54293" tIns="54293" rIns="54293" bIns="54293" numCol="1" anchor="t" anchorCtr="0" compatLnSpc="1">
            <a:prstTxWarp prst="textNoShape">
              <a:avLst/>
            </a:prstTxWarp>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The goal of the CNMI Assistive Technology Exchange is to help get Assistive Technology Devices that are no longer being used into the hands of people who need and can benefit from them.   The program brings together CNMI consumers and families who are buyers and or sellers of AT together with the goal of increasing acquisition of AT.</a:t>
            </a:r>
          </a:p>
          <a:p>
            <a:pPr marL="0" marR="0" lvl="0" indent="0" algn="l" defTabSz="685800" rtl="0" eaLnBrk="1" fontAlgn="auto" latinLnBrk="0" hangingPunct="1">
              <a:lnSpc>
                <a:spcPct val="119000"/>
              </a:lnSpc>
              <a:spcBef>
                <a:spcPts val="0"/>
              </a:spcBef>
              <a:spcAft>
                <a:spcPts val="900"/>
              </a:spcAft>
              <a:buClrTx/>
              <a:buSzTx/>
              <a:buFontTx/>
              <a:buNone/>
              <a:tabLst/>
              <a:defRPr/>
            </a:pPr>
            <a:r>
              <a:rPr kumimoji="0" lang="en-US" sz="2700" b="0" i="0" u="none" strike="noStrike" kern="1400" cap="none" spc="0" normalizeH="0" baseline="0" noProof="0" dirty="0">
                <a:ln>
                  <a:noFill/>
                </a:ln>
                <a:solidFill>
                  <a:srgbClr val="000000"/>
                </a:solidFill>
                <a:effectLst/>
                <a:uLnTx/>
                <a:uFillTx/>
                <a:latin typeface="Calibri" panose="020F0502020204030204" pitchFamily="34" charset="0"/>
                <a:ea typeface="+mn-ea"/>
                <a:cs typeface="+mn-cs"/>
              </a:rPr>
              <a:t> </a:t>
            </a:r>
          </a:p>
        </p:txBody>
      </p:sp>
      <p:sp>
        <p:nvSpPr>
          <p:cNvPr id="16" name="Rectangle 8">
            <a:extLst>
              <a:ext uri="{FF2B5EF4-FFF2-40B4-BE49-F238E27FC236}">
                <a16:creationId xmlns:a16="http://schemas.microsoft.com/office/drawing/2014/main" id="{9CA65E8B-8CB8-C35A-BDD6-4F8049AA6EFD}"/>
              </a:ext>
            </a:extLst>
          </p:cNvPr>
          <p:cNvSpPr>
            <a:spLocks noChangeArrowheads="1"/>
          </p:cNvSpPr>
          <p:nvPr/>
        </p:nvSpPr>
        <p:spPr bwMode="auto">
          <a:xfrm rot="10800000">
            <a:off x="5418276" y="2494914"/>
            <a:ext cx="9937194" cy="2312604"/>
          </a:xfrm>
          <a:prstGeom prst="rect">
            <a:avLst/>
          </a:prstGeom>
          <a:noFill/>
          <a:ln w="31750" algn="ctr">
            <a:solidFill>
              <a:srgbClr val="E1A358"/>
            </a:solidFill>
            <a:miter lim="800000"/>
            <a:headEnd/>
            <a:tailEnd/>
          </a:ln>
          <a:effectLst/>
          <a:extLst>
            <a:ext uri="{909E8E84-426E-40DD-AFC4-6F175D3DCCD1}">
              <a14:hiddenFill xmlns:a14="http://schemas.microsoft.com/office/drawing/2010/main">
                <a:solidFill>
                  <a:srgbClr val="009999"/>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54864" tIns="54864" rIns="54864" bIns="54864"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4" name="Rectangle 4">
            <a:extLst>
              <a:ext uri="{FF2B5EF4-FFF2-40B4-BE49-F238E27FC236}">
                <a16:creationId xmlns:a16="http://schemas.microsoft.com/office/drawing/2014/main" id="{FBC7DAB6-1218-78A2-D7AF-78592819A533}"/>
              </a:ext>
            </a:extLst>
          </p:cNvPr>
          <p:cNvSpPr>
            <a:spLocks noChangeArrowheads="1"/>
          </p:cNvSpPr>
          <p:nvPr/>
        </p:nvSpPr>
        <p:spPr bwMode="auto">
          <a:xfrm rot="10800000">
            <a:off x="4473146" y="6417547"/>
            <a:ext cx="9944595" cy="3176552"/>
          </a:xfrm>
          <a:prstGeom prst="rect">
            <a:avLst/>
          </a:prstGeom>
          <a:noFill/>
          <a:ln w="31750" algn="ctr">
            <a:solidFill>
              <a:srgbClr val="9EB28F"/>
            </a:solidFill>
            <a:miter lim="800000"/>
            <a:headEnd/>
            <a:tailEnd/>
          </a:ln>
          <a:effectLst/>
          <a:extLst>
            <a:ext uri="{909E8E84-426E-40DD-AFC4-6F175D3DCCD1}">
              <a14:hiddenFill xmlns:a14="http://schemas.microsoft.com/office/drawing/2010/main">
                <a:solidFill>
                  <a:srgbClr val="009999"/>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54864" tIns="54864" rIns="54864" bIns="54864"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344206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7">
            <a:extLst>
              <a:ext uri="{FF2B5EF4-FFF2-40B4-BE49-F238E27FC236}">
                <a16:creationId xmlns:a16="http://schemas.microsoft.com/office/drawing/2014/main" id="{DC3ECE37-6FD8-2423-7F65-60E81BB305F7}"/>
              </a:ext>
            </a:extLst>
          </p:cNvPr>
          <p:cNvSpPr>
            <a:spLocks noChangeArrowheads="1"/>
          </p:cNvSpPr>
          <p:nvPr/>
        </p:nvSpPr>
        <p:spPr bwMode="auto">
          <a:xfrm>
            <a:off x="2911777" y="4081701"/>
            <a:ext cx="6829430" cy="4042392"/>
          </a:xfrm>
          <a:prstGeom prst="rect">
            <a:avLst/>
          </a:prstGeom>
          <a:solidFill>
            <a:srgbClr val="E1A358">
              <a:alpha val="53000"/>
            </a:srgb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54864" tIns="54864" rIns="54864" bIns="54864"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9" name="Title 1">
            <a:extLst>
              <a:ext uri="{FF2B5EF4-FFF2-40B4-BE49-F238E27FC236}">
                <a16:creationId xmlns:a16="http://schemas.microsoft.com/office/drawing/2014/main" id="{097A2E40-CC54-743B-B099-E7A05B1745FE}"/>
              </a:ext>
            </a:extLst>
          </p:cNvPr>
          <p:cNvSpPr txBox="1">
            <a:spLocks/>
          </p:cNvSpPr>
          <p:nvPr/>
        </p:nvSpPr>
        <p:spPr>
          <a:xfrm>
            <a:off x="4017624" y="408292"/>
            <a:ext cx="9619707" cy="803858"/>
          </a:xfrm>
          <a:prstGeom prst="rect">
            <a:avLst/>
          </a:prstGeom>
        </p:spPr>
        <p:txBody>
          <a:bodyPr vert="horz" lIns="137160" tIns="68580" rIns="137160" bIns="68580" rtlCol="0" anchor="t">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en-US" sz="3900" b="1" i="0" u="none" strike="noStrike" kern="1200" cap="none" spc="0" normalizeH="0" baseline="0" noProof="0" dirty="0">
                <a:ln>
                  <a:noFill/>
                </a:ln>
                <a:solidFill>
                  <a:srgbClr val="A5B592">
                    <a:lumMod val="50000"/>
                  </a:srgbClr>
                </a:solidFill>
                <a:effectLst/>
                <a:uLnTx/>
                <a:uFillTx/>
                <a:latin typeface="Arial" panose="020B0604020202020204" pitchFamily="34" charset="0"/>
                <a:ea typeface="+mj-ea"/>
                <a:cs typeface="Arial" panose="020B0604020202020204" pitchFamily="34" charset="0"/>
              </a:rPr>
              <a:t>Device Loan &amp; Demonstration Program:</a:t>
            </a:r>
            <a:endParaRPr kumimoji="0" lang="en-MP" sz="3900" b="1" i="0" u="none" strike="noStrike" kern="1200" cap="none" spc="0" normalizeH="0" baseline="0" noProof="0" dirty="0">
              <a:ln>
                <a:noFill/>
              </a:ln>
              <a:solidFill>
                <a:srgbClr val="A5B592">
                  <a:lumMod val="50000"/>
                </a:srgbClr>
              </a:solidFill>
              <a:effectLst/>
              <a:uLnTx/>
              <a:uFillTx/>
              <a:latin typeface="Arial" panose="020B0604020202020204" pitchFamily="34" charset="0"/>
              <a:ea typeface="+mj-ea"/>
              <a:cs typeface="Arial" panose="020B0604020202020204" pitchFamily="34" charset="0"/>
            </a:endParaRPr>
          </a:p>
        </p:txBody>
      </p:sp>
      <p:sp>
        <p:nvSpPr>
          <p:cNvPr id="11" name="TextBox 10">
            <a:extLst>
              <a:ext uri="{FF2B5EF4-FFF2-40B4-BE49-F238E27FC236}">
                <a16:creationId xmlns:a16="http://schemas.microsoft.com/office/drawing/2014/main" id="{92616614-CEAE-ABF0-6DDA-A75797BC974F}"/>
              </a:ext>
            </a:extLst>
          </p:cNvPr>
          <p:cNvSpPr txBox="1"/>
          <p:nvPr/>
        </p:nvSpPr>
        <p:spPr>
          <a:xfrm>
            <a:off x="2698301" y="4204640"/>
            <a:ext cx="6987000" cy="3416320"/>
          </a:xfrm>
          <a:prstGeom prst="rect">
            <a:avLst/>
          </a:prstGeom>
          <a:noFill/>
        </p:spPr>
        <p:txBody>
          <a:bodyPr wrap="square">
            <a:spAutoFit/>
          </a:bodyPr>
          <a:lstStyle/>
          <a:p>
            <a:pPr marL="0" marR="0" lvl="0" indent="0" algn="ctr" defTabSz="1371600" rtl="0" eaLnBrk="0" fontAlgn="base" latinLnBrk="0" hangingPunct="0">
              <a:lnSpc>
                <a:spcPct val="100000"/>
              </a:lnSpc>
              <a:spcBef>
                <a:spcPct val="0"/>
              </a:spcBef>
              <a:spcAft>
                <a:spcPct val="0"/>
              </a:spcAft>
              <a:buClrTx/>
              <a:buSzTx/>
              <a:buFontTx/>
              <a:buNone/>
              <a:tabLst/>
              <a:defRPr/>
            </a:pPr>
            <a:r>
              <a:rPr kumimoji="0" lang="en-US" sz="27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Hardware/Software for Computer Access</a:t>
            </a:r>
          </a:p>
          <a:p>
            <a:pPr marL="0" marR="0" lvl="0" indent="0" algn="ctr" defTabSz="1371600" rtl="0" eaLnBrk="0" fontAlgn="base" latinLnBrk="0" hangingPunct="0">
              <a:lnSpc>
                <a:spcPct val="100000"/>
              </a:lnSpc>
              <a:spcBef>
                <a:spcPct val="0"/>
              </a:spcBef>
              <a:spcAft>
                <a:spcPct val="0"/>
              </a:spcAft>
              <a:buClrTx/>
              <a:buSzTx/>
              <a:buFontTx/>
              <a:buNone/>
              <a:tabLst/>
              <a:defRPr/>
            </a:pPr>
            <a:r>
              <a:rPr kumimoji="0" lang="en-US" sz="27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Educational Aids</a:t>
            </a:r>
          </a:p>
          <a:p>
            <a:pPr marL="0" marR="0" lvl="0" indent="0" algn="ctr" defTabSz="1371600" rtl="0" eaLnBrk="0" fontAlgn="base" latinLnBrk="0" hangingPunct="0">
              <a:lnSpc>
                <a:spcPct val="100000"/>
              </a:lnSpc>
              <a:spcBef>
                <a:spcPct val="0"/>
              </a:spcBef>
              <a:spcAft>
                <a:spcPct val="0"/>
              </a:spcAft>
              <a:buClrTx/>
              <a:buSzTx/>
              <a:buFontTx/>
              <a:buNone/>
              <a:tabLst/>
              <a:defRPr/>
            </a:pPr>
            <a:r>
              <a:rPr kumimoji="0" lang="en-US" sz="27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Vision Aids</a:t>
            </a:r>
          </a:p>
          <a:p>
            <a:pPr marL="0" marR="0" lvl="0" indent="0" algn="ctr" defTabSz="1371600" rtl="0" eaLnBrk="0" fontAlgn="base" latinLnBrk="0" hangingPunct="0">
              <a:lnSpc>
                <a:spcPct val="100000"/>
              </a:lnSpc>
              <a:spcBef>
                <a:spcPct val="0"/>
              </a:spcBef>
              <a:spcAft>
                <a:spcPct val="0"/>
              </a:spcAft>
              <a:buClrTx/>
              <a:buSzTx/>
              <a:buFontTx/>
              <a:buNone/>
              <a:tabLst/>
              <a:defRPr/>
            </a:pPr>
            <a:r>
              <a:rPr kumimoji="0" lang="en-US" sz="27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Communication Devices</a:t>
            </a:r>
          </a:p>
          <a:p>
            <a:pPr marL="0" marR="0" lvl="0" indent="0" algn="ctr" defTabSz="1371600" rtl="0" eaLnBrk="0" fontAlgn="base" latinLnBrk="0" hangingPunct="0">
              <a:lnSpc>
                <a:spcPct val="100000"/>
              </a:lnSpc>
              <a:spcBef>
                <a:spcPct val="0"/>
              </a:spcBef>
              <a:spcAft>
                <a:spcPct val="0"/>
              </a:spcAft>
              <a:buClrTx/>
              <a:buSzTx/>
              <a:buFontTx/>
              <a:buNone/>
              <a:tabLst/>
              <a:defRPr/>
            </a:pPr>
            <a:r>
              <a:rPr kumimoji="0" lang="en-US" sz="27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Environmental Control Devices</a:t>
            </a:r>
          </a:p>
          <a:p>
            <a:pPr marL="0" marR="0" lvl="0" indent="0" algn="ctr" defTabSz="1371600" rtl="0" eaLnBrk="0" fontAlgn="base" latinLnBrk="0" hangingPunct="0">
              <a:lnSpc>
                <a:spcPct val="100000"/>
              </a:lnSpc>
              <a:spcBef>
                <a:spcPct val="0"/>
              </a:spcBef>
              <a:spcAft>
                <a:spcPct val="0"/>
              </a:spcAft>
              <a:buClrTx/>
              <a:buSzTx/>
              <a:buFontTx/>
              <a:buNone/>
              <a:tabLst/>
              <a:defRPr/>
            </a:pPr>
            <a:r>
              <a:rPr kumimoji="0" lang="en-US" sz="27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Hearing Equipment</a:t>
            </a:r>
          </a:p>
          <a:p>
            <a:pPr marL="0" marR="0" lvl="0" indent="0" algn="ctr" defTabSz="1371600" rtl="0" eaLnBrk="0" fontAlgn="base" latinLnBrk="0" hangingPunct="0">
              <a:lnSpc>
                <a:spcPct val="100000"/>
              </a:lnSpc>
              <a:spcBef>
                <a:spcPct val="0"/>
              </a:spcBef>
              <a:spcAft>
                <a:spcPct val="0"/>
              </a:spcAft>
              <a:buClrTx/>
              <a:buSzTx/>
              <a:buFontTx/>
              <a:buNone/>
              <a:tabLst/>
              <a:defRPr/>
            </a:pPr>
            <a:r>
              <a:rPr kumimoji="0" lang="en-US" sz="27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Mobility Equipment</a:t>
            </a:r>
          </a:p>
          <a:p>
            <a:pPr marL="0" marR="0" lvl="0" indent="0" algn="ctr" defTabSz="1371600" rtl="0" eaLnBrk="0" fontAlgn="base" latinLnBrk="0" hangingPunct="0">
              <a:lnSpc>
                <a:spcPct val="100000"/>
              </a:lnSpc>
              <a:spcBef>
                <a:spcPct val="0"/>
              </a:spcBef>
              <a:spcAft>
                <a:spcPct val="0"/>
              </a:spcAft>
              <a:buClrTx/>
              <a:buSzTx/>
              <a:buFontTx/>
              <a:buNone/>
              <a:tabLst/>
              <a:defRPr/>
            </a:pPr>
            <a:r>
              <a:rPr kumimoji="0" lang="en-US" sz="27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Daily Living Aids</a:t>
            </a:r>
          </a:p>
        </p:txBody>
      </p:sp>
      <p:sp>
        <p:nvSpPr>
          <p:cNvPr id="12" name="Rectangle 6">
            <a:extLst>
              <a:ext uri="{FF2B5EF4-FFF2-40B4-BE49-F238E27FC236}">
                <a16:creationId xmlns:a16="http://schemas.microsoft.com/office/drawing/2014/main" id="{BA756949-8797-09DC-AE26-C65BBC8F93E4}"/>
              </a:ext>
            </a:extLst>
          </p:cNvPr>
          <p:cNvSpPr>
            <a:spLocks noChangeArrowheads="1"/>
          </p:cNvSpPr>
          <p:nvPr/>
        </p:nvSpPr>
        <p:spPr bwMode="auto">
          <a:xfrm>
            <a:off x="4961886" y="1343151"/>
            <a:ext cx="9944595" cy="2261697"/>
          </a:xfrm>
          <a:prstGeom prst="rect">
            <a:avLst/>
          </a:prstGeom>
          <a:solidFill>
            <a:srgbClr val="DAE5CD"/>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54864" tIns="54864" rIns="54864" bIns="54864"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4" name="Text Box 5">
            <a:extLst>
              <a:ext uri="{FF2B5EF4-FFF2-40B4-BE49-F238E27FC236}">
                <a16:creationId xmlns:a16="http://schemas.microsoft.com/office/drawing/2014/main" id="{18CB0EB7-64D0-CBC9-6AD0-0A29C01A7DA1}"/>
              </a:ext>
            </a:extLst>
          </p:cNvPr>
          <p:cNvSpPr txBox="1">
            <a:spLocks noChangeArrowheads="1"/>
          </p:cNvSpPr>
          <p:nvPr/>
        </p:nvSpPr>
        <p:spPr bwMode="auto">
          <a:xfrm>
            <a:off x="5230307" y="1494384"/>
            <a:ext cx="9363018" cy="20928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54293" tIns="54293" rIns="54293" bIns="54293" numCol="1" anchor="t" anchorCtr="0" compatLnSpc="1">
            <a:prstTxWarp prst="textNoShape">
              <a:avLst/>
            </a:prstTxWarp>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Before you purchase Assistive Technology of any kind, try it out first.  We can lend you what you are looking for to ensure that it is the right solution for your specific needs. Our Lending Library Inventory includes: </a:t>
            </a:r>
          </a:p>
          <a:p>
            <a:pPr marL="0" marR="0" lvl="0" indent="0" algn="l" defTabSz="685800" rtl="0" eaLnBrk="1" fontAlgn="auto" latinLnBrk="0" hangingPunct="1">
              <a:lnSpc>
                <a:spcPct val="119000"/>
              </a:lnSpc>
              <a:spcBef>
                <a:spcPts val="0"/>
              </a:spcBef>
              <a:spcAft>
                <a:spcPts val="900"/>
              </a:spcAft>
              <a:buClrTx/>
              <a:buSzTx/>
              <a:buFontTx/>
              <a:buNone/>
              <a:tabLst/>
              <a:defRPr/>
            </a:pPr>
            <a:r>
              <a:rPr kumimoji="0" lang="en-US" sz="2700" b="0" i="0" u="none" strike="noStrike" kern="1400" cap="none" spc="0" normalizeH="0" baseline="0" noProof="0" dirty="0">
                <a:ln>
                  <a:noFill/>
                </a:ln>
                <a:solidFill>
                  <a:srgbClr val="000000"/>
                </a:solidFill>
                <a:effectLst/>
                <a:uLnTx/>
                <a:uFillTx/>
                <a:latin typeface="Calibri" panose="020F0502020204030204" pitchFamily="34" charset="0"/>
                <a:ea typeface="+mn-ea"/>
                <a:cs typeface="+mn-cs"/>
              </a:rPr>
              <a:t> </a:t>
            </a:r>
          </a:p>
        </p:txBody>
      </p:sp>
      <p:sp>
        <p:nvSpPr>
          <p:cNvPr id="15" name="Rectangle 4">
            <a:extLst>
              <a:ext uri="{FF2B5EF4-FFF2-40B4-BE49-F238E27FC236}">
                <a16:creationId xmlns:a16="http://schemas.microsoft.com/office/drawing/2014/main" id="{ED352599-2B5E-0D73-9BC0-4832B3F12104}"/>
              </a:ext>
            </a:extLst>
          </p:cNvPr>
          <p:cNvSpPr>
            <a:spLocks noChangeArrowheads="1"/>
          </p:cNvSpPr>
          <p:nvPr/>
        </p:nvSpPr>
        <p:spPr bwMode="auto">
          <a:xfrm rot="10800000">
            <a:off x="4751178" y="1161391"/>
            <a:ext cx="9944595" cy="2214857"/>
          </a:xfrm>
          <a:prstGeom prst="rect">
            <a:avLst/>
          </a:prstGeom>
          <a:noFill/>
          <a:ln w="31750" algn="ctr">
            <a:solidFill>
              <a:srgbClr val="9EB28F"/>
            </a:solidFill>
            <a:miter lim="800000"/>
            <a:headEnd/>
            <a:tailEnd/>
          </a:ln>
          <a:effectLst/>
          <a:extLst>
            <a:ext uri="{909E8E84-426E-40DD-AFC4-6F175D3DCCD1}">
              <a14:hiddenFill xmlns:a14="http://schemas.microsoft.com/office/drawing/2010/main">
                <a:solidFill>
                  <a:srgbClr val="009999"/>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54864" tIns="54864" rIns="54864" bIns="54864"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6" name="Rectangle 8">
            <a:extLst>
              <a:ext uri="{FF2B5EF4-FFF2-40B4-BE49-F238E27FC236}">
                <a16:creationId xmlns:a16="http://schemas.microsoft.com/office/drawing/2014/main" id="{D3963995-61E7-18D8-7B38-AC57F2FBFEE3}"/>
              </a:ext>
            </a:extLst>
          </p:cNvPr>
          <p:cNvSpPr>
            <a:spLocks noChangeArrowheads="1"/>
          </p:cNvSpPr>
          <p:nvPr/>
        </p:nvSpPr>
        <p:spPr bwMode="auto">
          <a:xfrm rot="10800000">
            <a:off x="2754206" y="3892892"/>
            <a:ext cx="6829430" cy="4042392"/>
          </a:xfrm>
          <a:prstGeom prst="rect">
            <a:avLst/>
          </a:prstGeom>
          <a:noFill/>
          <a:ln w="31750" algn="ctr">
            <a:solidFill>
              <a:srgbClr val="E1A358"/>
            </a:solidFill>
            <a:miter lim="800000"/>
            <a:headEnd/>
            <a:tailEnd/>
          </a:ln>
          <a:effectLst/>
          <a:extLst>
            <a:ext uri="{909E8E84-426E-40DD-AFC4-6F175D3DCCD1}">
              <a14:hiddenFill xmlns:a14="http://schemas.microsoft.com/office/drawing/2010/main">
                <a:solidFill>
                  <a:srgbClr val="009999"/>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54864" tIns="54864" rIns="54864" bIns="54864"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pic>
        <p:nvPicPr>
          <p:cNvPr id="35" name="Picture 34">
            <a:extLst>
              <a:ext uri="{FF2B5EF4-FFF2-40B4-BE49-F238E27FC236}">
                <a16:creationId xmlns:a16="http://schemas.microsoft.com/office/drawing/2014/main" id="{D1BD03A1-0BB1-A3E4-5DC4-D87DA3F74B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44591">
            <a:off x="5600344" y="8381704"/>
            <a:ext cx="1452296" cy="1540109"/>
          </a:xfrm>
          <a:prstGeom prst="rect">
            <a:avLst/>
          </a:prstGeom>
        </p:spPr>
      </p:pic>
      <p:pic>
        <p:nvPicPr>
          <p:cNvPr id="37" name="Picture 36">
            <a:extLst>
              <a:ext uri="{FF2B5EF4-FFF2-40B4-BE49-F238E27FC236}">
                <a16:creationId xmlns:a16="http://schemas.microsoft.com/office/drawing/2014/main" id="{633882FD-A773-5B2E-43A4-C0C47A0C6B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016987">
            <a:off x="10125071" y="3900893"/>
            <a:ext cx="1936257" cy="2053334"/>
          </a:xfrm>
          <a:prstGeom prst="rect">
            <a:avLst/>
          </a:prstGeom>
        </p:spPr>
      </p:pic>
      <p:pic>
        <p:nvPicPr>
          <p:cNvPr id="39" name="Picture 38">
            <a:extLst>
              <a:ext uri="{FF2B5EF4-FFF2-40B4-BE49-F238E27FC236}">
                <a16:creationId xmlns:a16="http://schemas.microsoft.com/office/drawing/2014/main" id="{AC0CA7CD-494A-96FB-5804-AB6B33D99B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603084">
            <a:off x="13646628" y="5970851"/>
            <a:ext cx="1718409" cy="1822313"/>
          </a:xfrm>
          <a:prstGeom prst="rect">
            <a:avLst/>
          </a:prstGeom>
        </p:spPr>
      </p:pic>
      <p:pic>
        <p:nvPicPr>
          <p:cNvPr id="41" name="Picture 40">
            <a:extLst>
              <a:ext uri="{FF2B5EF4-FFF2-40B4-BE49-F238E27FC236}">
                <a16:creationId xmlns:a16="http://schemas.microsoft.com/office/drawing/2014/main" id="{F6F27772-6AAD-9953-F103-BB69A37B409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99263" y="5750146"/>
            <a:ext cx="1804092" cy="1775756"/>
          </a:xfrm>
          <a:prstGeom prst="rect">
            <a:avLst/>
          </a:prstGeom>
        </p:spPr>
      </p:pic>
      <p:pic>
        <p:nvPicPr>
          <p:cNvPr id="45" name="Picture 44">
            <a:extLst>
              <a:ext uri="{FF2B5EF4-FFF2-40B4-BE49-F238E27FC236}">
                <a16:creationId xmlns:a16="http://schemas.microsoft.com/office/drawing/2014/main" id="{1852B09A-8E95-CED8-1EB2-F990108D6A1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100603">
            <a:off x="3354697" y="8408765"/>
            <a:ext cx="2335391" cy="1386168"/>
          </a:xfrm>
          <a:prstGeom prst="rect">
            <a:avLst/>
          </a:prstGeom>
        </p:spPr>
      </p:pic>
      <p:pic>
        <p:nvPicPr>
          <p:cNvPr id="47" name="Picture 46">
            <a:extLst>
              <a:ext uri="{FF2B5EF4-FFF2-40B4-BE49-F238E27FC236}">
                <a16:creationId xmlns:a16="http://schemas.microsoft.com/office/drawing/2014/main" id="{2740B90E-CC5F-ADEC-8E1D-32F3318F7C4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143694" y="3801461"/>
            <a:ext cx="3388452" cy="1878863"/>
          </a:xfrm>
          <a:prstGeom prst="rect">
            <a:avLst/>
          </a:prstGeom>
        </p:spPr>
      </p:pic>
      <p:pic>
        <p:nvPicPr>
          <p:cNvPr id="49" name="Picture 48">
            <a:extLst>
              <a:ext uri="{FF2B5EF4-FFF2-40B4-BE49-F238E27FC236}">
                <a16:creationId xmlns:a16="http://schemas.microsoft.com/office/drawing/2014/main" id="{06CC6D2E-AA6D-6017-FB60-D7297D4927C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892146">
            <a:off x="7288890" y="8342759"/>
            <a:ext cx="1498980" cy="1518179"/>
          </a:xfrm>
          <a:prstGeom prst="rect">
            <a:avLst/>
          </a:prstGeom>
        </p:spPr>
      </p:pic>
      <p:pic>
        <p:nvPicPr>
          <p:cNvPr id="51" name="Picture 50">
            <a:extLst>
              <a:ext uri="{FF2B5EF4-FFF2-40B4-BE49-F238E27FC236}">
                <a16:creationId xmlns:a16="http://schemas.microsoft.com/office/drawing/2014/main" id="{4618B1BF-FD56-7803-5166-130BE8D222D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798131">
            <a:off x="13913843" y="7969779"/>
            <a:ext cx="1745834" cy="1948140"/>
          </a:xfrm>
          <a:prstGeom prst="rect">
            <a:avLst/>
          </a:prstGeom>
        </p:spPr>
      </p:pic>
      <p:pic>
        <p:nvPicPr>
          <p:cNvPr id="53" name="Picture 52">
            <a:extLst>
              <a:ext uri="{FF2B5EF4-FFF2-40B4-BE49-F238E27FC236}">
                <a16:creationId xmlns:a16="http://schemas.microsoft.com/office/drawing/2014/main" id="{AE48FFA2-F38F-E436-1976-1BA5538122F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419135">
            <a:off x="8851576" y="8288678"/>
            <a:ext cx="2187437" cy="1772303"/>
          </a:xfrm>
          <a:prstGeom prst="rect">
            <a:avLst/>
          </a:prstGeom>
        </p:spPr>
      </p:pic>
      <p:pic>
        <p:nvPicPr>
          <p:cNvPr id="55" name="Picture 54">
            <a:extLst>
              <a:ext uri="{FF2B5EF4-FFF2-40B4-BE49-F238E27FC236}">
                <a16:creationId xmlns:a16="http://schemas.microsoft.com/office/drawing/2014/main" id="{EBF0C92D-B0EB-913B-19D3-F06C754E4C3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359814" y="7255288"/>
            <a:ext cx="2578097" cy="2237594"/>
          </a:xfrm>
          <a:prstGeom prst="rect">
            <a:avLst/>
          </a:prstGeom>
        </p:spPr>
      </p:pic>
    </p:spTree>
    <p:extLst>
      <p:ext uri="{BB962C8B-B14F-4D97-AF65-F5344CB8AC3E}">
        <p14:creationId xmlns:p14="http://schemas.microsoft.com/office/powerpoint/2010/main" val="3714353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572776-280C-43E6-AD7F-C539D1B05372}"/>
              </a:ext>
            </a:extLst>
          </p:cNvPr>
          <p:cNvSpPr>
            <a:spLocks noGrp="1"/>
          </p:cNvSpPr>
          <p:nvPr>
            <p:ph idx="1"/>
          </p:nvPr>
        </p:nvSpPr>
        <p:spPr>
          <a:xfrm>
            <a:off x="4485961" y="1160163"/>
            <a:ext cx="7310258" cy="4319946"/>
          </a:xfrm>
        </p:spPr>
        <p:txBody>
          <a:bodyPr>
            <a:normAutofit/>
          </a:bodyPr>
          <a:lstStyle/>
          <a:p>
            <a:pPr marL="0" indent="0" algn="just">
              <a:buNone/>
            </a:pPr>
            <a:r>
              <a:rPr lang="en-US" sz="3600" b="1" dirty="0"/>
              <a:t>Please refer to our brochures for our contact and additional information. You can access our PowerPoint presentation on our website under the Events tab.</a:t>
            </a:r>
            <a:endParaRPr lang="en-MP" sz="3600" b="1" dirty="0"/>
          </a:p>
        </p:txBody>
      </p:sp>
      <p:pic>
        <p:nvPicPr>
          <p:cNvPr id="6" name="Picture 5">
            <a:extLst>
              <a:ext uri="{FF2B5EF4-FFF2-40B4-BE49-F238E27FC236}">
                <a16:creationId xmlns:a16="http://schemas.microsoft.com/office/drawing/2014/main" id="{4D01BE51-A737-48CB-B7FB-070A085247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7944" y="5172994"/>
            <a:ext cx="1821806" cy="1817951"/>
          </a:xfrm>
          <a:prstGeom prst="rect">
            <a:avLst/>
          </a:prstGeom>
        </p:spPr>
      </p:pic>
      <p:pic>
        <p:nvPicPr>
          <p:cNvPr id="8" name="Picture 7">
            <a:extLst>
              <a:ext uri="{FF2B5EF4-FFF2-40B4-BE49-F238E27FC236}">
                <a16:creationId xmlns:a16="http://schemas.microsoft.com/office/drawing/2014/main" id="{9B529401-26E7-4A38-ACDB-690223D8ED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98155" y="7865339"/>
            <a:ext cx="1821594" cy="1817951"/>
          </a:xfrm>
          <a:prstGeom prst="rect">
            <a:avLst/>
          </a:prstGeom>
        </p:spPr>
      </p:pic>
      <p:pic>
        <p:nvPicPr>
          <p:cNvPr id="2" name="Picture 1">
            <a:extLst>
              <a:ext uri="{FF2B5EF4-FFF2-40B4-BE49-F238E27FC236}">
                <a16:creationId xmlns:a16="http://schemas.microsoft.com/office/drawing/2014/main" id="{C54FF5FB-C51E-2AD5-6285-6A62D38C91BC}"/>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2168008" y="1160163"/>
            <a:ext cx="3447537" cy="3082236"/>
          </a:xfrm>
          <a:prstGeom prst="rect">
            <a:avLst/>
          </a:prstGeom>
        </p:spPr>
      </p:pic>
      <p:sp>
        <p:nvSpPr>
          <p:cNvPr id="4" name="Content Placeholder 2">
            <a:extLst>
              <a:ext uri="{FF2B5EF4-FFF2-40B4-BE49-F238E27FC236}">
                <a16:creationId xmlns:a16="http://schemas.microsoft.com/office/drawing/2014/main" id="{CCB1CF88-ADAA-7D26-BC4E-9DF2BE4D57DE}"/>
              </a:ext>
            </a:extLst>
          </p:cNvPr>
          <p:cNvSpPr txBox="1">
            <a:spLocks/>
          </p:cNvSpPr>
          <p:nvPr/>
        </p:nvSpPr>
        <p:spPr>
          <a:xfrm>
            <a:off x="5039589" y="5200650"/>
            <a:ext cx="11191011" cy="4319946"/>
          </a:xfrm>
          <a:prstGeom prst="rect">
            <a:avLst/>
          </a:prstGeom>
        </p:spPr>
        <p:txBody>
          <a:bodyPr vert="horz" lIns="137160" tIns="68580" rIns="137160" bIns="6858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685800" rtl="0" eaLnBrk="1" fontAlgn="auto" latinLnBrk="0" hangingPunct="1">
              <a:lnSpc>
                <a:spcPct val="100000"/>
              </a:lnSpc>
              <a:spcBef>
                <a:spcPts val="1500"/>
              </a:spcBef>
              <a:spcAft>
                <a:spcPts val="0"/>
              </a:spcAft>
              <a:buClr>
                <a:srgbClr val="A5B592"/>
              </a:buClr>
              <a:buSzTx/>
              <a:buFont typeface="Wingdings 3" charset="2"/>
              <a:buNone/>
              <a:tabLst/>
              <a:defRPr/>
            </a:pPr>
            <a:endParaRPr kumimoji="0" lang="en-US" sz="3600" b="1"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a:p>
            <a:pPr marL="0" marR="0" lvl="0" indent="0" algn="l" defTabSz="685800" rtl="0" eaLnBrk="1" fontAlgn="auto" latinLnBrk="0" hangingPunct="1">
              <a:lnSpc>
                <a:spcPct val="100000"/>
              </a:lnSpc>
              <a:spcBef>
                <a:spcPts val="1500"/>
              </a:spcBef>
              <a:spcAft>
                <a:spcPts val="0"/>
              </a:spcAft>
              <a:buClr>
                <a:srgbClr val="A5B592"/>
              </a:buClr>
              <a:buSzTx/>
              <a:buFont typeface="Wingdings 3" charset="2"/>
              <a:buNone/>
              <a:tabLst/>
              <a:defRPr/>
            </a:pPr>
            <a:r>
              <a:rPr kumimoji="0" lang="en-US" sz="3600" b="1"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CNMI Council on Developmental 	Disabilities</a:t>
            </a:r>
            <a:endParaRPr kumimoji="0" lang="en-US" sz="2100" b="1"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a:p>
            <a:pPr marL="0" marR="0" lvl="0" indent="0" algn="l" defTabSz="685800" rtl="0" eaLnBrk="1" fontAlgn="auto" latinLnBrk="0" hangingPunct="1">
              <a:lnSpc>
                <a:spcPct val="100000"/>
              </a:lnSpc>
              <a:spcBef>
                <a:spcPts val="1500"/>
              </a:spcBef>
              <a:spcAft>
                <a:spcPts val="0"/>
              </a:spcAft>
              <a:buClr>
                <a:srgbClr val="A5B592"/>
              </a:buClr>
              <a:buSzTx/>
              <a:buFont typeface="Wingdings 3" charset="2"/>
              <a:buNone/>
              <a:tabLst/>
              <a:defRPr/>
            </a:pPr>
            <a:r>
              <a:rPr kumimoji="0" lang="en-US" sz="2100" b="1"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a:t>
            </a:r>
          </a:p>
          <a:p>
            <a:pPr marL="0" marR="0" lvl="0" indent="0" algn="l" defTabSz="685800" rtl="0" eaLnBrk="1" fontAlgn="auto" latinLnBrk="0" hangingPunct="1">
              <a:lnSpc>
                <a:spcPct val="100000"/>
              </a:lnSpc>
              <a:spcBef>
                <a:spcPts val="1500"/>
              </a:spcBef>
              <a:spcAft>
                <a:spcPts val="0"/>
              </a:spcAft>
              <a:buClr>
                <a:srgbClr val="A5B592"/>
              </a:buClr>
              <a:buSzTx/>
              <a:buFont typeface="Wingdings 3" charset="2"/>
              <a:buNone/>
              <a:tabLst/>
              <a:defRPr/>
            </a:pPr>
            <a:r>
              <a:rPr kumimoji="0" lang="en-US" sz="2100" b="1"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a:t>
            </a:r>
            <a:r>
              <a:rPr kumimoji="0" lang="en-US" sz="3600" b="1"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And </a:t>
            </a:r>
            <a:endParaRPr kumimoji="0" lang="en-US" sz="2100" b="1"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a:p>
            <a:pPr marL="0" marR="0" lvl="0" indent="0" algn="l" defTabSz="685800" rtl="0" eaLnBrk="1" fontAlgn="auto" latinLnBrk="0" hangingPunct="1">
              <a:lnSpc>
                <a:spcPct val="100000"/>
              </a:lnSpc>
              <a:spcBef>
                <a:spcPts val="1500"/>
              </a:spcBef>
              <a:spcAft>
                <a:spcPts val="0"/>
              </a:spcAft>
              <a:buClr>
                <a:srgbClr val="A5B592"/>
              </a:buClr>
              <a:buSzTx/>
              <a:buFont typeface="Wingdings 3" charset="2"/>
              <a:buNone/>
              <a:tabLst/>
              <a:defRPr/>
            </a:pPr>
            <a:endParaRPr kumimoji="0" lang="en-US" sz="2100" b="1"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a:p>
            <a:pPr marL="0" marR="0" lvl="0" indent="0" algn="l" defTabSz="685800" rtl="0" eaLnBrk="1" fontAlgn="auto" latinLnBrk="0" hangingPunct="1">
              <a:lnSpc>
                <a:spcPct val="100000"/>
              </a:lnSpc>
              <a:spcBef>
                <a:spcPts val="1500"/>
              </a:spcBef>
              <a:spcAft>
                <a:spcPts val="0"/>
              </a:spcAft>
              <a:buClr>
                <a:srgbClr val="A5B592"/>
              </a:buClr>
              <a:buSzTx/>
              <a:buFont typeface="Wingdings 3" charset="2"/>
              <a:buNone/>
              <a:tabLst/>
              <a:defRPr/>
            </a:pPr>
            <a:r>
              <a:rPr kumimoji="0" lang="en-US" sz="2100" b="1"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a:t>
            </a:r>
            <a:r>
              <a:rPr kumimoji="0" lang="en-US" sz="3600" b="1"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Assistive Technology Program</a:t>
            </a:r>
            <a:endParaRPr kumimoji="0" lang="en-MP" sz="3600" b="1"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3081891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isp">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9015</TotalTime>
  <Words>474</Words>
  <Application>Microsoft Office PowerPoint</Application>
  <PresentationFormat>Custom</PresentationFormat>
  <Paragraphs>51</Paragraphs>
  <Slides>10</Slides>
  <Notes>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Wingdings 3</vt:lpstr>
      <vt:lpstr>Arial</vt:lpstr>
      <vt:lpstr>Century Gothic</vt:lpstr>
      <vt:lpstr>Calibri</vt:lpstr>
      <vt:lpstr>Office Theme</vt:lpstr>
      <vt:lpstr>Wisp</vt:lpstr>
      <vt:lpstr>PowerPoint Presentation</vt:lpstr>
      <vt:lpstr>CNMI Assistive Technology Program (ATP) </vt:lpstr>
      <vt:lpstr>Let’s start of by defining…..</vt:lpstr>
      <vt:lpstr>PowerPoint Presentation</vt:lpstr>
      <vt:lpstr>Assistive Technology</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NDEAM</dc:title>
  <cp:lastModifiedBy>Others</cp:lastModifiedBy>
  <cp:revision>10</cp:revision>
  <dcterms:created xsi:type="dcterms:W3CDTF">2006-08-16T00:00:00Z</dcterms:created>
  <dcterms:modified xsi:type="dcterms:W3CDTF">2022-11-29T00:57:09Z</dcterms:modified>
  <dc:identifier>DAFOCnV-jIU</dc:identifier>
</cp:coreProperties>
</file>