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5" r:id="rId6"/>
    <p:sldId id="262" r:id="rId7"/>
    <p:sldId id="264" r:id="rId8"/>
    <p:sldId id="263" r:id="rId9"/>
    <p:sldId id="261" r:id="rId10"/>
    <p:sldId id="28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9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22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6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4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2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4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23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0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5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29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933F-FA48-4A49-A2BE-ED53AE7BD6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509A802-9B9A-45C9-B735-2F4F01DE220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6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5DD0-DA54-4A39-B9FC-EF537D00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1242204"/>
            <a:ext cx="8643154" cy="229835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2021 national disability employment awareness month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Employer recognition Ceremony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88D6D-E983-4F66-B662-0A332950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947" y="3978722"/>
            <a:ext cx="8630446" cy="170608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dirty="0">
                <a:latin typeface="Goudy Old Style" panose="02020502050305020303" pitchFamily="18" charset="0"/>
              </a:rPr>
              <a:t>Friday, October 1</a:t>
            </a:r>
            <a:r>
              <a:rPr lang="en-US" sz="2400" baseline="30000" dirty="0">
                <a:latin typeface="Goudy Old Style" panose="02020502050305020303" pitchFamily="18" charset="0"/>
              </a:rPr>
              <a:t>st</a:t>
            </a:r>
            <a:r>
              <a:rPr lang="en-US" sz="2400" dirty="0">
                <a:latin typeface="Goudy Old Style" panose="02020502050305020303" pitchFamily="18" charset="0"/>
              </a:rPr>
              <a:t>, 2021</a:t>
            </a:r>
          </a:p>
          <a:p>
            <a:pPr algn="ctr"/>
            <a:r>
              <a:rPr lang="en-US" sz="2400" dirty="0">
                <a:latin typeface="Goudy Old Style" panose="02020502050305020303" pitchFamily="18" charset="0"/>
              </a:rPr>
              <a:t>8:00 a.m. – 11:00 a.m.</a:t>
            </a:r>
          </a:p>
          <a:p>
            <a:pPr algn="ctr"/>
            <a:r>
              <a:rPr lang="en-US" sz="2400" dirty="0" err="1">
                <a:latin typeface="Goudy Old Style" panose="02020502050305020303" pitchFamily="18" charset="0"/>
              </a:rPr>
              <a:t>Taga</a:t>
            </a:r>
            <a:r>
              <a:rPr lang="en-US" sz="2400" dirty="0">
                <a:latin typeface="Goudy Old Style" panose="02020502050305020303" pitchFamily="18" charset="0"/>
              </a:rPr>
              <a:t> Ball Room, Saipan World Resort</a:t>
            </a: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FC8FB-0703-4532-801E-F4631E9A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27" y="120139"/>
            <a:ext cx="1245940" cy="1194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EEC24-550C-42A4-A02A-03A5EDBC3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5" y="120140"/>
            <a:ext cx="1304329" cy="1122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72E88-4CB6-4916-8ECD-C49D9C5C3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405" y="161129"/>
            <a:ext cx="1118978" cy="115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Sun palace hotel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F63B7-7880-46B1-B87F-3284D0CCF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79" y="3243444"/>
            <a:ext cx="7250641" cy="9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Office of the governor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9ACC4-9391-4566-B9F1-CB9B2FDA9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71" y="2191109"/>
            <a:ext cx="4081257" cy="35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5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69010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Center for living independently </a:t>
            </a: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in the </a:t>
            </a:r>
            <a:r>
              <a:rPr lang="en-US" dirty="0" err="1">
                <a:latin typeface="Goudy Old Style" panose="02020502050305020303" pitchFamily="18" charset="0"/>
              </a:rPr>
              <a:t>cnmi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3D23D-AC73-4604-9804-E894FF3B1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07" y="2257015"/>
            <a:ext cx="3681984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1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office of vocational rehabilitation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717B79-9C4D-4E3A-962B-8641C8D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24" y="2455179"/>
            <a:ext cx="2979952" cy="28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0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0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department of finance –</a:t>
            </a: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division of revenue &amp; Taxation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DDA6B1-AABF-47A9-A1F2-9C18969FA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286" y="2340185"/>
            <a:ext cx="3291427" cy="329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delta management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DE620-7338-439E-948A-AC25E6FBD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14" y="2599785"/>
            <a:ext cx="5333771" cy="2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3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0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department of community &amp; cultural affairs – historic preservation office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61803-C1F3-47C3-9D24-E6A47CF3F8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2" y="2172868"/>
            <a:ext cx="2727656" cy="3632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55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Garapan public market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98824B-AC5B-4A45-8CF0-F7D916AFB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86" y="2221260"/>
            <a:ext cx="6513028" cy="32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 err="1">
                <a:latin typeface="Goudy Old Style" panose="02020502050305020303" pitchFamily="18" charset="0"/>
              </a:rPr>
              <a:t>kinpachi</a:t>
            </a:r>
            <a:r>
              <a:rPr lang="en-US" dirty="0">
                <a:latin typeface="Goudy Old Style" panose="02020502050305020303" pitchFamily="18" charset="0"/>
              </a:rPr>
              <a:t> Japanese restaurant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84670-8E5E-4566-BB95-5506EF7B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76" y="2938513"/>
            <a:ext cx="7791648" cy="147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5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dong a corporation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2268E-7A98-42BA-9BDB-FC98CB9F9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99" y="2831676"/>
            <a:ext cx="4955402" cy="20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7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 err="1">
                <a:latin typeface="Goudy Old Style" panose="02020502050305020303" pitchFamily="18" charset="0"/>
              </a:rPr>
              <a:t>Pepoy’s</a:t>
            </a:r>
            <a:r>
              <a:rPr lang="en-US" dirty="0">
                <a:latin typeface="Goudy Old Style" panose="02020502050305020303" pitchFamily="18" charset="0"/>
              </a:rPr>
              <a:t> café and restaurant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92A00-A668-4C63-8564-C407F242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191" y="2219325"/>
            <a:ext cx="3483617" cy="358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70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island café &amp; restaurant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9DDA4-246C-4974-943C-8A21411E4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88" y="2644447"/>
            <a:ext cx="3836023" cy="232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97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0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silver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center for living independently</a:t>
            </a: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in the </a:t>
            </a:r>
            <a:r>
              <a:rPr lang="en-US" dirty="0" err="1">
                <a:latin typeface="Goudy Old Style" panose="02020502050305020303" pitchFamily="18" charset="0"/>
              </a:rPr>
              <a:t>cnmi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ED014-BC4C-467E-9833-4F6C89CF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07" y="2282894"/>
            <a:ext cx="3681984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silver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Taro Sue Corporation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F909B-E48E-467E-9C9F-D196EC431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50" y="2383317"/>
            <a:ext cx="3042699" cy="30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7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silver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office of vocational rehabilitation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8C0F3-EADD-423D-B40B-20BFEA74A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024" y="2489684"/>
            <a:ext cx="2979952" cy="285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1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silver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commonwealth healthcare corporation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56CB1-A34A-407C-BBF2-C9888F5CE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3" y="2319966"/>
            <a:ext cx="2715173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3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silver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maternal child health bureau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6A9C1-4B84-4F41-92AA-9D13FC2DA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17" y="2455266"/>
            <a:ext cx="7565366" cy="28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66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gold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taro sue corporation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C6F49-CDEB-45CA-968D-E7BB679E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50" y="2374691"/>
            <a:ext cx="3042699" cy="30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25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gold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commonwealth healthcare corporation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992F4-26C6-4F38-A489-23F63794C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13" y="2501121"/>
            <a:ext cx="2715173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 err="1">
                <a:latin typeface="Goudy Old Style" panose="02020502050305020303" pitchFamily="18" charset="0"/>
              </a:rPr>
              <a:t>herman’s</a:t>
            </a:r>
            <a:r>
              <a:rPr lang="en-US" dirty="0">
                <a:latin typeface="Goudy Old Style" panose="02020502050305020303" pitchFamily="18" charset="0"/>
              </a:rPr>
              <a:t> modern bakery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2B8BA-FEB8-4736-93DB-7F716786C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343" y="2062572"/>
            <a:ext cx="2997314" cy="38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4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no ka oi termites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9C08C-4715-4968-9E81-CB93B724506C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979" y="2695215"/>
            <a:ext cx="6730042" cy="234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37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taro sue corporation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B46F4-66D7-4C70-91E0-F7901BFE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50" y="2279800"/>
            <a:ext cx="3042699" cy="30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8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952" y="69011"/>
            <a:ext cx="9603275" cy="174253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department of lands and natural resources – division of agriculture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65E6D-0A33-424E-8FE6-208E4204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59" y="2078965"/>
            <a:ext cx="3704282" cy="36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Garapan elementary school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80B77-DD40-47C4-9B1D-700ADA9FF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49" y="2086341"/>
            <a:ext cx="3805502" cy="38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9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38" y="0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public school system: </a:t>
            </a: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office of the commissioner of education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E656E-9CCD-48A2-9382-14E5A400A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63" y="2609225"/>
            <a:ext cx="2713273" cy="27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5D8E-E772-4B23-9CCF-A5DC5D56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2309"/>
            <a:ext cx="9603275" cy="15268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oudy Old Style" panose="02020502050305020303" pitchFamily="18" charset="0"/>
              </a:rPr>
              <a:t>BRONZE AWARDEE</a:t>
            </a:r>
            <a:br>
              <a:rPr lang="en-US" dirty="0">
                <a:latin typeface="Goudy Old Style" panose="02020502050305020303" pitchFamily="18" charset="0"/>
              </a:rPr>
            </a:br>
            <a:br>
              <a:rPr lang="en-US" dirty="0">
                <a:latin typeface="Goudy Old Style" panose="02020502050305020303" pitchFamily="18" charset="0"/>
              </a:rPr>
            </a:br>
            <a:r>
              <a:rPr lang="en-US" dirty="0">
                <a:latin typeface="Goudy Old Style" panose="02020502050305020303" pitchFamily="18" charset="0"/>
              </a:rPr>
              <a:t>triple j five star wholesale foods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BF885-A324-435A-A40F-579063519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57" y="2976113"/>
            <a:ext cx="7954885" cy="16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2732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305</TotalTime>
  <Words>291</Words>
  <Application>Microsoft Office PowerPoint</Application>
  <PresentationFormat>Widescreen</PresentationFormat>
  <Paragraphs>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Gill Sans MT</vt:lpstr>
      <vt:lpstr>Goudy Old Style</vt:lpstr>
      <vt:lpstr>Gallery</vt:lpstr>
      <vt:lpstr>2021 national disability employment awareness month  Employer recognition Ceremony</vt:lpstr>
      <vt:lpstr>BRONZE AWARDEE  Pepoy’s café and restaurant </vt:lpstr>
      <vt:lpstr>BRONZE AWARDEE  herman’s modern bakery </vt:lpstr>
      <vt:lpstr>BRONZE AWARDEE  no ka oi termites </vt:lpstr>
      <vt:lpstr>BRONZE AWARDEE  taro sue corporation </vt:lpstr>
      <vt:lpstr>BRONZE AWARDEE  department of lands and natural resources – division of agriculture </vt:lpstr>
      <vt:lpstr>BRONZE AWARDEE  Garapan elementary school </vt:lpstr>
      <vt:lpstr>BRONZE AWARDEE  public school system:  office of the commissioner of education </vt:lpstr>
      <vt:lpstr>BRONZE AWARDEE  triple j five star wholesale foods </vt:lpstr>
      <vt:lpstr>BRONZE AWARDEE  Sun palace hotel </vt:lpstr>
      <vt:lpstr>BRONZE AWARDEE  Office of the governor </vt:lpstr>
      <vt:lpstr>BRONZE AWARDEE  Center for living independently  in the cnmi </vt:lpstr>
      <vt:lpstr>BRONZE AWARDEE  office of vocational rehabilitation </vt:lpstr>
      <vt:lpstr>BRONZE AWARDEE  department of finance – division of revenue &amp; Taxation </vt:lpstr>
      <vt:lpstr>BRONZE AWARDEE  delta management </vt:lpstr>
      <vt:lpstr>BRONZE AWARDEE  department of community &amp; cultural affairs – historic preservation office </vt:lpstr>
      <vt:lpstr>BRONZE AWARDEE  Garapan public market </vt:lpstr>
      <vt:lpstr>BRONZE AWARDEE  kinpachi Japanese restaurant </vt:lpstr>
      <vt:lpstr>BRONZE AWARDEE  dong a corporation </vt:lpstr>
      <vt:lpstr>BRONZE AWARDEE  island café &amp; restaurant </vt:lpstr>
      <vt:lpstr>silver AWARDEE  center for living independently in the cnmi </vt:lpstr>
      <vt:lpstr>silver AWARDEE  Taro Sue Corporation </vt:lpstr>
      <vt:lpstr>silver AWARDEE  office of vocational rehabilitation </vt:lpstr>
      <vt:lpstr>silver AWARDEE  commonwealth healthcare corporation </vt:lpstr>
      <vt:lpstr>silver AWARDEE  maternal child health bureau </vt:lpstr>
      <vt:lpstr>gold AWARDEE  taro sue corporation </vt:lpstr>
      <vt:lpstr>gold AWARDEE  commonwealth healthcare corporation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national disability employment awareness month  Employer recognition Ceremony</dc:title>
  <dc:creator>User</dc:creator>
  <cp:lastModifiedBy>User</cp:lastModifiedBy>
  <cp:revision>1</cp:revision>
  <dcterms:created xsi:type="dcterms:W3CDTF">2021-09-30T00:03:23Z</dcterms:created>
  <dcterms:modified xsi:type="dcterms:W3CDTF">2021-09-30T05:09:15Z</dcterms:modified>
</cp:coreProperties>
</file>