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media3.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92" r:id="rId3"/>
  </p:sldMasterIdLst>
  <p:notesMasterIdLst>
    <p:notesMasterId r:id="rId122"/>
  </p:notesMasterIdLst>
  <p:sldIdLst>
    <p:sldId id="256" r:id="rId4"/>
    <p:sldId id="685" r:id="rId5"/>
    <p:sldId id="686" r:id="rId6"/>
    <p:sldId id="687" r:id="rId7"/>
    <p:sldId id="688" r:id="rId8"/>
    <p:sldId id="324" r:id="rId9"/>
    <p:sldId id="689" r:id="rId10"/>
    <p:sldId id="317" r:id="rId11"/>
    <p:sldId id="690" r:id="rId12"/>
    <p:sldId id="691" r:id="rId13"/>
    <p:sldId id="692" r:id="rId14"/>
    <p:sldId id="693" r:id="rId15"/>
    <p:sldId id="694" r:id="rId16"/>
    <p:sldId id="695" r:id="rId17"/>
    <p:sldId id="384" r:id="rId18"/>
    <p:sldId id="323" r:id="rId19"/>
    <p:sldId id="325" r:id="rId20"/>
    <p:sldId id="313" r:id="rId21"/>
    <p:sldId id="314" r:id="rId22"/>
    <p:sldId id="315" r:id="rId23"/>
    <p:sldId id="316" r:id="rId24"/>
    <p:sldId id="355" r:id="rId25"/>
    <p:sldId id="356" r:id="rId26"/>
    <p:sldId id="357" r:id="rId27"/>
    <p:sldId id="358" r:id="rId28"/>
    <p:sldId id="360" r:id="rId29"/>
    <p:sldId id="318" r:id="rId30"/>
    <p:sldId id="319" r:id="rId31"/>
    <p:sldId id="320" r:id="rId32"/>
    <p:sldId id="641" r:id="rId33"/>
    <p:sldId id="340" r:id="rId34"/>
    <p:sldId id="642" r:id="rId35"/>
    <p:sldId id="347" r:id="rId36"/>
    <p:sldId id="640" r:id="rId37"/>
    <p:sldId id="342" r:id="rId38"/>
    <p:sldId id="343" r:id="rId39"/>
    <p:sldId id="333" r:id="rId40"/>
    <p:sldId id="326" r:id="rId41"/>
    <p:sldId id="631" r:id="rId42"/>
    <p:sldId id="327" r:id="rId43"/>
    <p:sldId id="328" r:id="rId44"/>
    <p:sldId id="329" r:id="rId45"/>
    <p:sldId id="643" r:id="rId46"/>
    <p:sldId id="330" r:id="rId47"/>
    <p:sldId id="331" r:id="rId48"/>
    <p:sldId id="334" r:id="rId49"/>
    <p:sldId id="630" r:id="rId50"/>
    <p:sldId id="361" r:id="rId51"/>
    <p:sldId id="332" r:id="rId52"/>
    <p:sldId id="644" r:id="rId53"/>
    <p:sldId id="336" r:id="rId54"/>
    <p:sldId id="632" r:id="rId55"/>
    <p:sldId id="645" r:id="rId56"/>
    <p:sldId id="646" r:id="rId57"/>
    <p:sldId id="647" r:id="rId58"/>
    <p:sldId id="648" r:id="rId59"/>
    <p:sldId id="649" r:id="rId60"/>
    <p:sldId id="650" r:id="rId61"/>
    <p:sldId id="305" r:id="rId62"/>
    <p:sldId id="651" r:id="rId63"/>
    <p:sldId id="652" r:id="rId64"/>
    <p:sldId id="653" r:id="rId65"/>
    <p:sldId id="654" r:id="rId66"/>
    <p:sldId id="655" r:id="rId67"/>
    <p:sldId id="656" r:id="rId68"/>
    <p:sldId id="657" r:id="rId69"/>
    <p:sldId id="658" r:id="rId70"/>
    <p:sldId id="659" r:id="rId71"/>
    <p:sldId id="660" r:id="rId72"/>
    <p:sldId id="633" r:id="rId73"/>
    <p:sldId id="304" r:id="rId74"/>
    <p:sldId id="661" r:id="rId75"/>
    <p:sldId id="635" r:id="rId76"/>
    <p:sldId id="637" r:id="rId77"/>
    <p:sldId id="662" r:id="rId78"/>
    <p:sldId id="636" r:id="rId79"/>
    <p:sldId id="663" r:id="rId80"/>
    <p:sldId id="664" r:id="rId81"/>
    <p:sldId id="337" r:id="rId82"/>
    <p:sldId id="665" r:id="rId83"/>
    <p:sldId id="666" r:id="rId84"/>
    <p:sldId id="338" r:id="rId85"/>
    <p:sldId id="667" r:id="rId86"/>
    <p:sldId id="322" r:id="rId87"/>
    <p:sldId id="668" r:id="rId88"/>
    <p:sldId id="348" r:id="rId89"/>
    <p:sldId id="349" r:id="rId90"/>
    <p:sldId id="634" r:id="rId91"/>
    <p:sldId id="350" r:id="rId92"/>
    <p:sldId id="335" r:id="rId93"/>
    <p:sldId id="311" r:id="rId94"/>
    <p:sldId id="669" r:id="rId95"/>
    <p:sldId id="670" r:id="rId96"/>
    <p:sldId id="671" r:id="rId97"/>
    <p:sldId id="672" r:id="rId98"/>
    <p:sldId id="339" r:id="rId99"/>
    <p:sldId id="673" r:id="rId100"/>
    <p:sldId id="674" r:id="rId101"/>
    <p:sldId id="675" r:id="rId102"/>
    <p:sldId id="676" r:id="rId103"/>
    <p:sldId id="677" r:id="rId104"/>
    <p:sldId id="678" r:id="rId105"/>
    <p:sldId id="679" r:id="rId106"/>
    <p:sldId id="680" r:id="rId107"/>
    <p:sldId id="681" r:id="rId108"/>
    <p:sldId id="682" r:id="rId109"/>
    <p:sldId id="307" r:id="rId110"/>
    <p:sldId id="306" r:id="rId111"/>
    <p:sldId id="308" r:id="rId112"/>
    <p:sldId id="309" r:id="rId113"/>
    <p:sldId id="310" r:id="rId114"/>
    <p:sldId id="683" r:id="rId115"/>
    <p:sldId id="321" r:id="rId116"/>
    <p:sldId id="341" r:id="rId117"/>
    <p:sldId id="345" r:id="rId118"/>
    <p:sldId id="359" r:id="rId119"/>
    <p:sldId id="684" r:id="rId120"/>
    <p:sldId id="303" r:id="rId121"/>
  </p:sldIdLst>
  <p:sldSz cx="18288000" cy="10287000"/>
  <p:notesSz cx="6858000" cy="9144000"/>
  <p:embeddedFontLst>
    <p:embeddedFont>
      <p:font typeface="Arial Black" panose="020B0A04020102020204" pitchFamily="34" charset="0"/>
      <p:bold r:id="rId123"/>
    </p:embeddedFont>
    <p:embeddedFont>
      <p:font typeface="Calibri" panose="020F0502020204030204" pitchFamily="34" charset="0"/>
      <p:regular r:id="rId124"/>
      <p:bold r:id="rId125"/>
      <p:italic r:id="rId126"/>
      <p:boldItalic r:id="rId127"/>
    </p:embeddedFont>
    <p:embeddedFont>
      <p:font typeface="Calibri Light" panose="020F0302020204030204" pitchFamily="34" charset="0"/>
      <p:regular r:id="rId128"/>
      <p:italic r:id="rId129"/>
    </p:embeddedFont>
    <p:embeddedFont>
      <p:font typeface="Eras Demi ITC" panose="020B0805030504020804" pitchFamily="34" charset="0"/>
      <p:regular r:id="rId130"/>
      <p:bold r:id="rId131"/>
    </p:embeddedFont>
    <p:embeddedFont>
      <p:font typeface="Trebuchet MS" panose="020B0603020202020204" pitchFamily="34" charset="0"/>
      <p:regular r:id="rId132"/>
      <p:bold r:id="rId133"/>
      <p:italic r:id="rId134"/>
      <p:boldItalic r:id="rId135"/>
    </p:embeddedFont>
    <p:embeddedFont>
      <p:font typeface="Wingdings 2" panose="05020102010507070707" pitchFamily="18" charset="2"/>
      <p:regular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autoAdjust="0"/>
    <p:restoredTop sz="67078" autoAdjust="0"/>
  </p:normalViewPr>
  <p:slideViewPr>
    <p:cSldViewPr>
      <p:cViewPr varScale="1">
        <p:scale>
          <a:sx n="39" d="100"/>
          <a:sy n="39" d="100"/>
        </p:scale>
        <p:origin x="1618"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fntdata"/><Relationship Id="rId128" Type="http://schemas.openxmlformats.org/officeDocument/2006/relationships/font" Target="fonts/font6.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2.fntdata"/><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8.fntdata"/><Relationship Id="rId135" Type="http://schemas.openxmlformats.org/officeDocument/2006/relationships/font" Target="fonts/font13.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10.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901DE-4728-47B4-970E-DF8F22CEF939}" type="doc">
      <dgm:prSet loTypeId="urn:microsoft.com/office/officeart/2005/8/layout/cycle1" loCatId="cycle" qsTypeId="urn:microsoft.com/office/officeart/2005/8/quickstyle/simple1" qsCatId="simple" csTypeId="urn:microsoft.com/office/officeart/2005/8/colors/accent1_2" csCatId="accent1"/>
      <dgm:spPr/>
    </dgm:pt>
    <dgm:pt modelId="{F47FEE19-FD27-45C5-A4F3-DCC975F6E5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0F5D2AD4-7B7C-41B3-AC9D-CE4516167921}" type="parTrans" cxnId="{8C1622A0-28C5-4B22-B7AE-7B6921FB01F5}">
      <dgm:prSet/>
      <dgm:spPr/>
      <dgm:t>
        <a:bodyPr/>
        <a:lstStyle/>
        <a:p>
          <a:endParaRPr lang="en-MP"/>
        </a:p>
      </dgm:t>
    </dgm:pt>
    <dgm:pt modelId="{A9BC907C-9DC2-4E13-9940-0584CB42C2A8}" type="sibTrans" cxnId="{8C1622A0-28C5-4B22-B7AE-7B6921FB01F5}">
      <dgm:prSet/>
      <dgm:spPr/>
      <dgm:t>
        <a:bodyPr/>
        <a:lstStyle/>
        <a:p>
          <a:endParaRPr lang="en-MP"/>
        </a:p>
      </dgm:t>
    </dgm:pt>
    <dgm:pt modelId="{F0BA2DF3-0EE9-4207-9417-EE1D12DEC8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9C958474-AF20-47C8-9CEF-299ABE71D8B1}" type="parTrans" cxnId="{84F2BC62-2D10-4B8C-A645-08381F86F95E}">
      <dgm:prSet/>
      <dgm:spPr/>
      <dgm:t>
        <a:bodyPr/>
        <a:lstStyle/>
        <a:p>
          <a:endParaRPr lang="en-MP"/>
        </a:p>
      </dgm:t>
    </dgm:pt>
    <dgm:pt modelId="{630C273B-9963-4BF0-8076-C7C9895606E2}" type="sibTrans" cxnId="{84F2BC62-2D10-4B8C-A645-08381F86F95E}">
      <dgm:prSet/>
      <dgm:spPr/>
      <dgm:t>
        <a:bodyPr/>
        <a:lstStyle/>
        <a:p>
          <a:endParaRPr lang="en-MP"/>
        </a:p>
      </dgm:t>
    </dgm:pt>
    <dgm:pt modelId="{977CD8B8-C613-4675-AB39-4D08B9CABF72}" type="pres">
      <dgm:prSet presAssocID="{639901DE-4728-47B4-970E-DF8F22CEF939}" presName="cycle" presStyleCnt="0">
        <dgm:presLayoutVars>
          <dgm:dir/>
          <dgm:resizeHandles val="exact"/>
        </dgm:presLayoutVars>
      </dgm:prSet>
      <dgm:spPr/>
    </dgm:pt>
    <dgm:pt modelId="{9222CDAD-878C-4877-9E64-4C3258C4FDA0}" type="pres">
      <dgm:prSet presAssocID="{F47FEE19-FD27-45C5-A4F3-DCC975F6E518}" presName="dummy" presStyleCnt="0"/>
      <dgm:spPr/>
    </dgm:pt>
    <dgm:pt modelId="{E7E0E5A9-C294-4725-88E3-2506635A810F}" type="pres">
      <dgm:prSet presAssocID="{F47FEE19-FD27-45C5-A4F3-DCC975F6E518}" presName="node" presStyleLbl="revTx" presStyleIdx="0" presStyleCnt="2">
        <dgm:presLayoutVars>
          <dgm:bulletEnabled val="1"/>
        </dgm:presLayoutVars>
      </dgm:prSet>
      <dgm:spPr/>
    </dgm:pt>
    <dgm:pt modelId="{9BBD264C-8E5C-4B84-B75F-2BDAA37F5BDD}" type="pres">
      <dgm:prSet presAssocID="{A9BC907C-9DC2-4E13-9940-0584CB42C2A8}" presName="sibTrans" presStyleLbl="node1" presStyleIdx="0" presStyleCnt="2"/>
      <dgm:spPr/>
    </dgm:pt>
    <dgm:pt modelId="{85D194BA-E864-4AF5-8CBC-E798F97EE2FF}" type="pres">
      <dgm:prSet presAssocID="{F0BA2DF3-0EE9-4207-9417-EE1D12DEC8D9}" presName="dummy" presStyleCnt="0"/>
      <dgm:spPr/>
    </dgm:pt>
    <dgm:pt modelId="{C69F8769-62C7-47CD-9D1D-5556465A379B}" type="pres">
      <dgm:prSet presAssocID="{F0BA2DF3-0EE9-4207-9417-EE1D12DEC8D9}" presName="node" presStyleLbl="revTx" presStyleIdx="1" presStyleCnt="2">
        <dgm:presLayoutVars>
          <dgm:bulletEnabled val="1"/>
        </dgm:presLayoutVars>
      </dgm:prSet>
      <dgm:spPr/>
    </dgm:pt>
    <dgm:pt modelId="{D4AF4C20-2F38-4604-909F-5A86370FB28D}" type="pres">
      <dgm:prSet presAssocID="{630C273B-9963-4BF0-8076-C7C9895606E2}" presName="sibTrans" presStyleLbl="node1" presStyleIdx="1" presStyleCnt="2"/>
      <dgm:spPr/>
    </dgm:pt>
  </dgm:ptLst>
  <dgm:cxnLst>
    <dgm:cxn modelId="{77D5AE0F-1677-44FC-AB53-96077A4A88BA}" type="presOf" srcId="{639901DE-4728-47B4-970E-DF8F22CEF939}" destId="{977CD8B8-C613-4675-AB39-4D08B9CABF72}" srcOrd="0" destOrd="0" presId="urn:microsoft.com/office/officeart/2005/8/layout/cycle1"/>
    <dgm:cxn modelId="{CF235511-5868-4277-A6EC-0F372CD7BFF4}" type="presOf" srcId="{630C273B-9963-4BF0-8076-C7C9895606E2}" destId="{D4AF4C20-2F38-4604-909F-5A86370FB28D}" srcOrd="0" destOrd="0" presId="urn:microsoft.com/office/officeart/2005/8/layout/cycle1"/>
    <dgm:cxn modelId="{A2A6F714-B590-414A-9136-25EA4A8EFAE7}" type="presOf" srcId="{A9BC907C-9DC2-4E13-9940-0584CB42C2A8}" destId="{9BBD264C-8E5C-4B84-B75F-2BDAA37F5BDD}" srcOrd="0" destOrd="0" presId="urn:microsoft.com/office/officeart/2005/8/layout/cycle1"/>
    <dgm:cxn modelId="{5DAF9E23-5692-495E-B885-6DBC627828AE}" type="presOf" srcId="{F0BA2DF3-0EE9-4207-9417-EE1D12DEC8D9}" destId="{C69F8769-62C7-47CD-9D1D-5556465A379B}" srcOrd="0" destOrd="0" presId="urn:microsoft.com/office/officeart/2005/8/layout/cycle1"/>
    <dgm:cxn modelId="{84F2BC62-2D10-4B8C-A645-08381F86F95E}" srcId="{639901DE-4728-47B4-970E-DF8F22CEF939}" destId="{F0BA2DF3-0EE9-4207-9417-EE1D12DEC8D9}" srcOrd="1" destOrd="0" parTransId="{9C958474-AF20-47C8-9CEF-299ABE71D8B1}" sibTransId="{630C273B-9963-4BF0-8076-C7C9895606E2}"/>
    <dgm:cxn modelId="{E6608166-EEB5-49B3-9617-4BAA4408F36E}" type="presOf" srcId="{F47FEE19-FD27-45C5-A4F3-DCC975F6E518}" destId="{E7E0E5A9-C294-4725-88E3-2506635A810F}" srcOrd="0" destOrd="0" presId="urn:microsoft.com/office/officeart/2005/8/layout/cycle1"/>
    <dgm:cxn modelId="{8C1622A0-28C5-4B22-B7AE-7B6921FB01F5}" srcId="{639901DE-4728-47B4-970E-DF8F22CEF939}" destId="{F47FEE19-FD27-45C5-A4F3-DCC975F6E518}" srcOrd="0" destOrd="0" parTransId="{0F5D2AD4-7B7C-41B3-AC9D-CE4516167921}" sibTransId="{A9BC907C-9DC2-4E13-9940-0584CB42C2A8}"/>
    <dgm:cxn modelId="{8CC9BE09-DBBA-4470-B819-B730B999105D}" type="presParOf" srcId="{977CD8B8-C613-4675-AB39-4D08B9CABF72}" destId="{9222CDAD-878C-4877-9E64-4C3258C4FDA0}" srcOrd="0" destOrd="0" presId="urn:microsoft.com/office/officeart/2005/8/layout/cycle1"/>
    <dgm:cxn modelId="{3CF939B8-DC47-4094-91DE-C6160A1BDA98}" type="presParOf" srcId="{977CD8B8-C613-4675-AB39-4D08B9CABF72}" destId="{E7E0E5A9-C294-4725-88E3-2506635A810F}" srcOrd="1" destOrd="0" presId="urn:microsoft.com/office/officeart/2005/8/layout/cycle1"/>
    <dgm:cxn modelId="{62FE423B-BA71-46B8-82DB-2EB86769F7F8}" type="presParOf" srcId="{977CD8B8-C613-4675-AB39-4D08B9CABF72}" destId="{9BBD264C-8E5C-4B84-B75F-2BDAA37F5BDD}" srcOrd="2" destOrd="0" presId="urn:microsoft.com/office/officeart/2005/8/layout/cycle1"/>
    <dgm:cxn modelId="{F4807D1E-C29F-49C0-800C-20F06CD829D2}" type="presParOf" srcId="{977CD8B8-C613-4675-AB39-4D08B9CABF72}" destId="{85D194BA-E864-4AF5-8CBC-E798F97EE2FF}" srcOrd="3" destOrd="0" presId="urn:microsoft.com/office/officeart/2005/8/layout/cycle1"/>
    <dgm:cxn modelId="{3196E974-029B-4B4C-A735-CBF41BC9C1BD}" type="presParOf" srcId="{977CD8B8-C613-4675-AB39-4D08B9CABF72}" destId="{C69F8769-62C7-47CD-9D1D-5556465A379B}" srcOrd="4" destOrd="0" presId="urn:microsoft.com/office/officeart/2005/8/layout/cycle1"/>
    <dgm:cxn modelId="{2AF10592-715B-495D-80D2-DEBCE469D788}" type="presParOf" srcId="{977CD8B8-C613-4675-AB39-4D08B9CABF72}" destId="{D4AF4C20-2F38-4604-909F-5A86370FB28D}"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901DE-4728-47B4-970E-DF8F22CEF939}" type="doc">
      <dgm:prSet loTypeId="urn:microsoft.com/office/officeart/2005/8/layout/cycle1" loCatId="cycle" qsTypeId="urn:microsoft.com/office/officeart/2005/8/quickstyle/simple1" qsCatId="simple" csTypeId="urn:microsoft.com/office/officeart/2005/8/colors/accent1_2" csCatId="accent1"/>
      <dgm:spPr/>
    </dgm:pt>
    <dgm:pt modelId="{F47FEE19-FD27-45C5-A4F3-DCC975F6E5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0F5D2AD4-7B7C-41B3-AC9D-CE4516167921}" type="parTrans" cxnId="{8C1622A0-28C5-4B22-B7AE-7B6921FB01F5}">
      <dgm:prSet/>
      <dgm:spPr/>
      <dgm:t>
        <a:bodyPr/>
        <a:lstStyle/>
        <a:p>
          <a:endParaRPr lang="en-MP"/>
        </a:p>
      </dgm:t>
    </dgm:pt>
    <dgm:pt modelId="{A9BC907C-9DC2-4E13-9940-0584CB42C2A8}" type="sibTrans" cxnId="{8C1622A0-28C5-4B22-B7AE-7B6921FB01F5}">
      <dgm:prSet/>
      <dgm:spPr/>
      <dgm:t>
        <a:bodyPr/>
        <a:lstStyle/>
        <a:p>
          <a:endParaRPr lang="en-MP"/>
        </a:p>
      </dgm:t>
    </dgm:pt>
    <dgm:pt modelId="{F0BA2DF3-0EE9-4207-9417-EE1D12DEC8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9C958474-AF20-47C8-9CEF-299ABE71D8B1}" type="parTrans" cxnId="{84F2BC62-2D10-4B8C-A645-08381F86F95E}">
      <dgm:prSet/>
      <dgm:spPr/>
      <dgm:t>
        <a:bodyPr/>
        <a:lstStyle/>
        <a:p>
          <a:endParaRPr lang="en-MP"/>
        </a:p>
      </dgm:t>
    </dgm:pt>
    <dgm:pt modelId="{630C273B-9963-4BF0-8076-C7C9895606E2}" type="sibTrans" cxnId="{84F2BC62-2D10-4B8C-A645-08381F86F95E}">
      <dgm:prSet/>
      <dgm:spPr/>
      <dgm:t>
        <a:bodyPr/>
        <a:lstStyle/>
        <a:p>
          <a:endParaRPr lang="en-MP"/>
        </a:p>
      </dgm:t>
    </dgm:pt>
    <dgm:pt modelId="{977CD8B8-C613-4675-AB39-4D08B9CABF72}" type="pres">
      <dgm:prSet presAssocID="{639901DE-4728-47B4-970E-DF8F22CEF939}" presName="cycle" presStyleCnt="0">
        <dgm:presLayoutVars>
          <dgm:dir/>
          <dgm:resizeHandles val="exact"/>
        </dgm:presLayoutVars>
      </dgm:prSet>
      <dgm:spPr/>
    </dgm:pt>
    <dgm:pt modelId="{9222CDAD-878C-4877-9E64-4C3258C4FDA0}" type="pres">
      <dgm:prSet presAssocID="{F47FEE19-FD27-45C5-A4F3-DCC975F6E518}" presName="dummy" presStyleCnt="0"/>
      <dgm:spPr/>
    </dgm:pt>
    <dgm:pt modelId="{E7E0E5A9-C294-4725-88E3-2506635A810F}" type="pres">
      <dgm:prSet presAssocID="{F47FEE19-FD27-45C5-A4F3-DCC975F6E518}" presName="node" presStyleLbl="revTx" presStyleIdx="0" presStyleCnt="2">
        <dgm:presLayoutVars>
          <dgm:bulletEnabled val="1"/>
        </dgm:presLayoutVars>
      </dgm:prSet>
      <dgm:spPr/>
    </dgm:pt>
    <dgm:pt modelId="{9BBD264C-8E5C-4B84-B75F-2BDAA37F5BDD}" type="pres">
      <dgm:prSet presAssocID="{A9BC907C-9DC2-4E13-9940-0584CB42C2A8}" presName="sibTrans" presStyleLbl="node1" presStyleIdx="0" presStyleCnt="2"/>
      <dgm:spPr/>
    </dgm:pt>
    <dgm:pt modelId="{85D194BA-E864-4AF5-8CBC-E798F97EE2FF}" type="pres">
      <dgm:prSet presAssocID="{F0BA2DF3-0EE9-4207-9417-EE1D12DEC8D9}" presName="dummy" presStyleCnt="0"/>
      <dgm:spPr/>
    </dgm:pt>
    <dgm:pt modelId="{C69F8769-62C7-47CD-9D1D-5556465A379B}" type="pres">
      <dgm:prSet presAssocID="{F0BA2DF3-0EE9-4207-9417-EE1D12DEC8D9}" presName="node" presStyleLbl="revTx" presStyleIdx="1" presStyleCnt="2">
        <dgm:presLayoutVars>
          <dgm:bulletEnabled val="1"/>
        </dgm:presLayoutVars>
      </dgm:prSet>
      <dgm:spPr/>
    </dgm:pt>
    <dgm:pt modelId="{D4AF4C20-2F38-4604-909F-5A86370FB28D}" type="pres">
      <dgm:prSet presAssocID="{630C273B-9963-4BF0-8076-C7C9895606E2}" presName="sibTrans" presStyleLbl="node1" presStyleIdx="1" presStyleCnt="2"/>
      <dgm:spPr/>
    </dgm:pt>
  </dgm:ptLst>
  <dgm:cxnLst>
    <dgm:cxn modelId="{77D5AE0F-1677-44FC-AB53-96077A4A88BA}" type="presOf" srcId="{639901DE-4728-47B4-970E-DF8F22CEF939}" destId="{977CD8B8-C613-4675-AB39-4D08B9CABF72}" srcOrd="0" destOrd="0" presId="urn:microsoft.com/office/officeart/2005/8/layout/cycle1"/>
    <dgm:cxn modelId="{CF235511-5868-4277-A6EC-0F372CD7BFF4}" type="presOf" srcId="{630C273B-9963-4BF0-8076-C7C9895606E2}" destId="{D4AF4C20-2F38-4604-909F-5A86370FB28D}" srcOrd="0" destOrd="0" presId="urn:microsoft.com/office/officeart/2005/8/layout/cycle1"/>
    <dgm:cxn modelId="{A2A6F714-B590-414A-9136-25EA4A8EFAE7}" type="presOf" srcId="{A9BC907C-9DC2-4E13-9940-0584CB42C2A8}" destId="{9BBD264C-8E5C-4B84-B75F-2BDAA37F5BDD}" srcOrd="0" destOrd="0" presId="urn:microsoft.com/office/officeart/2005/8/layout/cycle1"/>
    <dgm:cxn modelId="{5DAF9E23-5692-495E-B885-6DBC627828AE}" type="presOf" srcId="{F0BA2DF3-0EE9-4207-9417-EE1D12DEC8D9}" destId="{C69F8769-62C7-47CD-9D1D-5556465A379B}" srcOrd="0" destOrd="0" presId="urn:microsoft.com/office/officeart/2005/8/layout/cycle1"/>
    <dgm:cxn modelId="{84F2BC62-2D10-4B8C-A645-08381F86F95E}" srcId="{639901DE-4728-47B4-970E-DF8F22CEF939}" destId="{F0BA2DF3-0EE9-4207-9417-EE1D12DEC8D9}" srcOrd="1" destOrd="0" parTransId="{9C958474-AF20-47C8-9CEF-299ABE71D8B1}" sibTransId="{630C273B-9963-4BF0-8076-C7C9895606E2}"/>
    <dgm:cxn modelId="{E6608166-EEB5-49B3-9617-4BAA4408F36E}" type="presOf" srcId="{F47FEE19-FD27-45C5-A4F3-DCC975F6E518}" destId="{E7E0E5A9-C294-4725-88E3-2506635A810F}" srcOrd="0" destOrd="0" presId="urn:microsoft.com/office/officeart/2005/8/layout/cycle1"/>
    <dgm:cxn modelId="{8C1622A0-28C5-4B22-B7AE-7B6921FB01F5}" srcId="{639901DE-4728-47B4-970E-DF8F22CEF939}" destId="{F47FEE19-FD27-45C5-A4F3-DCC975F6E518}" srcOrd="0" destOrd="0" parTransId="{0F5D2AD4-7B7C-41B3-AC9D-CE4516167921}" sibTransId="{A9BC907C-9DC2-4E13-9940-0584CB42C2A8}"/>
    <dgm:cxn modelId="{8CC9BE09-DBBA-4470-B819-B730B999105D}" type="presParOf" srcId="{977CD8B8-C613-4675-AB39-4D08B9CABF72}" destId="{9222CDAD-878C-4877-9E64-4C3258C4FDA0}" srcOrd="0" destOrd="0" presId="urn:microsoft.com/office/officeart/2005/8/layout/cycle1"/>
    <dgm:cxn modelId="{3CF939B8-DC47-4094-91DE-C6160A1BDA98}" type="presParOf" srcId="{977CD8B8-C613-4675-AB39-4D08B9CABF72}" destId="{E7E0E5A9-C294-4725-88E3-2506635A810F}" srcOrd="1" destOrd="0" presId="urn:microsoft.com/office/officeart/2005/8/layout/cycle1"/>
    <dgm:cxn modelId="{62FE423B-BA71-46B8-82DB-2EB86769F7F8}" type="presParOf" srcId="{977CD8B8-C613-4675-AB39-4D08B9CABF72}" destId="{9BBD264C-8E5C-4B84-B75F-2BDAA37F5BDD}" srcOrd="2" destOrd="0" presId="urn:microsoft.com/office/officeart/2005/8/layout/cycle1"/>
    <dgm:cxn modelId="{F4807D1E-C29F-49C0-800C-20F06CD829D2}" type="presParOf" srcId="{977CD8B8-C613-4675-AB39-4D08B9CABF72}" destId="{85D194BA-E864-4AF5-8CBC-E798F97EE2FF}" srcOrd="3" destOrd="0" presId="urn:microsoft.com/office/officeart/2005/8/layout/cycle1"/>
    <dgm:cxn modelId="{3196E974-029B-4B4C-A735-CBF41BC9C1BD}" type="presParOf" srcId="{977CD8B8-C613-4675-AB39-4D08B9CABF72}" destId="{C69F8769-62C7-47CD-9D1D-5556465A379B}" srcOrd="4" destOrd="0" presId="urn:microsoft.com/office/officeart/2005/8/layout/cycle1"/>
    <dgm:cxn modelId="{2AF10592-715B-495D-80D2-DEBCE469D788}" type="presParOf" srcId="{977CD8B8-C613-4675-AB39-4D08B9CABF72}" destId="{D4AF4C20-2F38-4604-909F-5A86370FB28D}"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9901DE-4728-47B4-970E-DF8F22CEF939}" type="doc">
      <dgm:prSet loTypeId="urn:microsoft.com/office/officeart/2005/8/layout/cycle1" loCatId="cycle" qsTypeId="urn:microsoft.com/office/officeart/2005/8/quickstyle/simple1" qsCatId="simple" csTypeId="urn:microsoft.com/office/officeart/2005/8/colors/accent1_2" csCatId="accent1"/>
      <dgm:spPr/>
    </dgm:pt>
    <dgm:pt modelId="{F47FEE19-FD27-45C5-A4F3-DCC975F6E5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0F5D2AD4-7B7C-41B3-AC9D-CE4516167921}" type="parTrans" cxnId="{8C1622A0-28C5-4B22-B7AE-7B6921FB01F5}">
      <dgm:prSet/>
      <dgm:spPr/>
      <dgm:t>
        <a:bodyPr/>
        <a:lstStyle/>
        <a:p>
          <a:endParaRPr lang="en-MP"/>
        </a:p>
      </dgm:t>
    </dgm:pt>
    <dgm:pt modelId="{A9BC907C-9DC2-4E13-9940-0584CB42C2A8}" type="sibTrans" cxnId="{8C1622A0-28C5-4B22-B7AE-7B6921FB01F5}">
      <dgm:prSet/>
      <dgm:spPr/>
      <dgm:t>
        <a:bodyPr/>
        <a:lstStyle/>
        <a:p>
          <a:endParaRPr lang="en-MP"/>
        </a:p>
      </dgm:t>
    </dgm:pt>
    <dgm:pt modelId="{F0BA2DF3-0EE9-4207-9417-EE1D12DEC8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9C958474-AF20-47C8-9CEF-299ABE71D8B1}" type="parTrans" cxnId="{84F2BC62-2D10-4B8C-A645-08381F86F95E}">
      <dgm:prSet/>
      <dgm:spPr/>
      <dgm:t>
        <a:bodyPr/>
        <a:lstStyle/>
        <a:p>
          <a:endParaRPr lang="en-MP"/>
        </a:p>
      </dgm:t>
    </dgm:pt>
    <dgm:pt modelId="{630C273B-9963-4BF0-8076-C7C9895606E2}" type="sibTrans" cxnId="{84F2BC62-2D10-4B8C-A645-08381F86F95E}">
      <dgm:prSet/>
      <dgm:spPr/>
      <dgm:t>
        <a:bodyPr/>
        <a:lstStyle/>
        <a:p>
          <a:endParaRPr lang="en-MP"/>
        </a:p>
      </dgm:t>
    </dgm:pt>
    <dgm:pt modelId="{977CD8B8-C613-4675-AB39-4D08B9CABF72}" type="pres">
      <dgm:prSet presAssocID="{639901DE-4728-47B4-970E-DF8F22CEF939}" presName="cycle" presStyleCnt="0">
        <dgm:presLayoutVars>
          <dgm:dir/>
          <dgm:resizeHandles val="exact"/>
        </dgm:presLayoutVars>
      </dgm:prSet>
      <dgm:spPr/>
    </dgm:pt>
    <dgm:pt modelId="{9222CDAD-878C-4877-9E64-4C3258C4FDA0}" type="pres">
      <dgm:prSet presAssocID="{F47FEE19-FD27-45C5-A4F3-DCC975F6E518}" presName="dummy" presStyleCnt="0"/>
      <dgm:spPr/>
    </dgm:pt>
    <dgm:pt modelId="{E7E0E5A9-C294-4725-88E3-2506635A810F}" type="pres">
      <dgm:prSet presAssocID="{F47FEE19-FD27-45C5-A4F3-DCC975F6E518}" presName="node" presStyleLbl="revTx" presStyleIdx="0" presStyleCnt="2">
        <dgm:presLayoutVars>
          <dgm:bulletEnabled val="1"/>
        </dgm:presLayoutVars>
      </dgm:prSet>
      <dgm:spPr/>
    </dgm:pt>
    <dgm:pt modelId="{9BBD264C-8E5C-4B84-B75F-2BDAA37F5BDD}" type="pres">
      <dgm:prSet presAssocID="{A9BC907C-9DC2-4E13-9940-0584CB42C2A8}" presName="sibTrans" presStyleLbl="node1" presStyleIdx="0" presStyleCnt="2"/>
      <dgm:spPr/>
    </dgm:pt>
    <dgm:pt modelId="{85D194BA-E864-4AF5-8CBC-E798F97EE2FF}" type="pres">
      <dgm:prSet presAssocID="{F0BA2DF3-0EE9-4207-9417-EE1D12DEC8D9}" presName="dummy" presStyleCnt="0"/>
      <dgm:spPr/>
    </dgm:pt>
    <dgm:pt modelId="{C69F8769-62C7-47CD-9D1D-5556465A379B}" type="pres">
      <dgm:prSet presAssocID="{F0BA2DF3-0EE9-4207-9417-EE1D12DEC8D9}" presName="node" presStyleLbl="revTx" presStyleIdx="1" presStyleCnt="2">
        <dgm:presLayoutVars>
          <dgm:bulletEnabled val="1"/>
        </dgm:presLayoutVars>
      </dgm:prSet>
      <dgm:spPr/>
    </dgm:pt>
    <dgm:pt modelId="{D4AF4C20-2F38-4604-909F-5A86370FB28D}" type="pres">
      <dgm:prSet presAssocID="{630C273B-9963-4BF0-8076-C7C9895606E2}" presName="sibTrans" presStyleLbl="node1" presStyleIdx="1" presStyleCnt="2"/>
      <dgm:spPr/>
    </dgm:pt>
  </dgm:ptLst>
  <dgm:cxnLst>
    <dgm:cxn modelId="{77D5AE0F-1677-44FC-AB53-96077A4A88BA}" type="presOf" srcId="{639901DE-4728-47B4-970E-DF8F22CEF939}" destId="{977CD8B8-C613-4675-AB39-4D08B9CABF72}" srcOrd="0" destOrd="0" presId="urn:microsoft.com/office/officeart/2005/8/layout/cycle1"/>
    <dgm:cxn modelId="{CF235511-5868-4277-A6EC-0F372CD7BFF4}" type="presOf" srcId="{630C273B-9963-4BF0-8076-C7C9895606E2}" destId="{D4AF4C20-2F38-4604-909F-5A86370FB28D}" srcOrd="0" destOrd="0" presId="urn:microsoft.com/office/officeart/2005/8/layout/cycle1"/>
    <dgm:cxn modelId="{A2A6F714-B590-414A-9136-25EA4A8EFAE7}" type="presOf" srcId="{A9BC907C-9DC2-4E13-9940-0584CB42C2A8}" destId="{9BBD264C-8E5C-4B84-B75F-2BDAA37F5BDD}" srcOrd="0" destOrd="0" presId="urn:microsoft.com/office/officeart/2005/8/layout/cycle1"/>
    <dgm:cxn modelId="{5DAF9E23-5692-495E-B885-6DBC627828AE}" type="presOf" srcId="{F0BA2DF3-0EE9-4207-9417-EE1D12DEC8D9}" destId="{C69F8769-62C7-47CD-9D1D-5556465A379B}" srcOrd="0" destOrd="0" presId="urn:microsoft.com/office/officeart/2005/8/layout/cycle1"/>
    <dgm:cxn modelId="{84F2BC62-2D10-4B8C-A645-08381F86F95E}" srcId="{639901DE-4728-47B4-970E-DF8F22CEF939}" destId="{F0BA2DF3-0EE9-4207-9417-EE1D12DEC8D9}" srcOrd="1" destOrd="0" parTransId="{9C958474-AF20-47C8-9CEF-299ABE71D8B1}" sibTransId="{630C273B-9963-4BF0-8076-C7C9895606E2}"/>
    <dgm:cxn modelId="{E6608166-EEB5-49B3-9617-4BAA4408F36E}" type="presOf" srcId="{F47FEE19-FD27-45C5-A4F3-DCC975F6E518}" destId="{E7E0E5A9-C294-4725-88E3-2506635A810F}" srcOrd="0" destOrd="0" presId="urn:microsoft.com/office/officeart/2005/8/layout/cycle1"/>
    <dgm:cxn modelId="{8C1622A0-28C5-4B22-B7AE-7B6921FB01F5}" srcId="{639901DE-4728-47B4-970E-DF8F22CEF939}" destId="{F47FEE19-FD27-45C5-A4F3-DCC975F6E518}" srcOrd="0" destOrd="0" parTransId="{0F5D2AD4-7B7C-41B3-AC9D-CE4516167921}" sibTransId="{A9BC907C-9DC2-4E13-9940-0584CB42C2A8}"/>
    <dgm:cxn modelId="{8CC9BE09-DBBA-4470-B819-B730B999105D}" type="presParOf" srcId="{977CD8B8-C613-4675-AB39-4D08B9CABF72}" destId="{9222CDAD-878C-4877-9E64-4C3258C4FDA0}" srcOrd="0" destOrd="0" presId="urn:microsoft.com/office/officeart/2005/8/layout/cycle1"/>
    <dgm:cxn modelId="{3CF939B8-DC47-4094-91DE-C6160A1BDA98}" type="presParOf" srcId="{977CD8B8-C613-4675-AB39-4D08B9CABF72}" destId="{E7E0E5A9-C294-4725-88E3-2506635A810F}" srcOrd="1" destOrd="0" presId="urn:microsoft.com/office/officeart/2005/8/layout/cycle1"/>
    <dgm:cxn modelId="{62FE423B-BA71-46B8-82DB-2EB86769F7F8}" type="presParOf" srcId="{977CD8B8-C613-4675-AB39-4D08B9CABF72}" destId="{9BBD264C-8E5C-4B84-B75F-2BDAA37F5BDD}" srcOrd="2" destOrd="0" presId="urn:microsoft.com/office/officeart/2005/8/layout/cycle1"/>
    <dgm:cxn modelId="{F4807D1E-C29F-49C0-800C-20F06CD829D2}" type="presParOf" srcId="{977CD8B8-C613-4675-AB39-4D08B9CABF72}" destId="{85D194BA-E864-4AF5-8CBC-E798F97EE2FF}" srcOrd="3" destOrd="0" presId="urn:microsoft.com/office/officeart/2005/8/layout/cycle1"/>
    <dgm:cxn modelId="{3196E974-029B-4B4C-A735-CBF41BC9C1BD}" type="presParOf" srcId="{977CD8B8-C613-4675-AB39-4D08B9CABF72}" destId="{C69F8769-62C7-47CD-9D1D-5556465A379B}" srcOrd="4" destOrd="0" presId="urn:microsoft.com/office/officeart/2005/8/layout/cycle1"/>
    <dgm:cxn modelId="{2AF10592-715B-495D-80D2-DEBCE469D788}" type="presParOf" srcId="{977CD8B8-C613-4675-AB39-4D08B9CABF72}" destId="{D4AF4C20-2F38-4604-909F-5A86370FB28D}"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9901DE-4728-47B4-970E-DF8F22CEF939}" type="doc">
      <dgm:prSet loTypeId="urn:microsoft.com/office/officeart/2005/8/layout/cycle1" loCatId="cycle" qsTypeId="urn:microsoft.com/office/officeart/2005/8/quickstyle/simple1" qsCatId="simple" csTypeId="urn:microsoft.com/office/officeart/2005/8/colors/accent1_2" csCatId="accent1"/>
      <dgm:spPr/>
    </dgm:pt>
    <dgm:pt modelId="{F47FEE19-FD27-45C5-A4F3-DCC975F6E5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0F5D2AD4-7B7C-41B3-AC9D-CE4516167921}" type="parTrans" cxnId="{8C1622A0-28C5-4B22-B7AE-7B6921FB01F5}">
      <dgm:prSet/>
      <dgm:spPr/>
      <dgm:t>
        <a:bodyPr/>
        <a:lstStyle/>
        <a:p>
          <a:endParaRPr lang="en-MP"/>
        </a:p>
      </dgm:t>
    </dgm:pt>
    <dgm:pt modelId="{A9BC907C-9DC2-4E13-9940-0584CB42C2A8}" type="sibTrans" cxnId="{8C1622A0-28C5-4B22-B7AE-7B6921FB01F5}">
      <dgm:prSet/>
      <dgm:spPr/>
      <dgm:t>
        <a:bodyPr/>
        <a:lstStyle/>
        <a:p>
          <a:endParaRPr lang="en-MP"/>
        </a:p>
      </dgm:t>
    </dgm:pt>
    <dgm:pt modelId="{F0BA2DF3-0EE9-4207-9417-EE1D12DEC8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9C958474-AF20-47C8-9CEF-299ABE71D8B1}" type="parTrans" cxnId="{84F2BC62-2D10-4B8C-A645-08381F86F95E}">
      <dgm:prSet/>
      <dgm:spPr/>
      <dgm:t>
        <a:bodyPr/>
        <a:lstStyle/>
        <a:p>
          <a:endParaRPr lang="en-MP"/>
        </a:p>
      </dgm:t>
    </dgm:pt>
    <dgm:pt modelId="{630C273B-9963-4BF0-8076-C7C9895606E2}" type="sibTrans" cxnId="{84F2BC62-2D10-4B8C-A645-08381F86F95E}">
      <dgm:prSet/>
      <dgm:spPr/>
      <dgm:t>
        <a:bodyPr/>
        <a:lstStyle/>
        <a:p>
          <a:endParaRPr lang="en-MP"/>
        </a:p>
      </dgm:t>
    </dgm:pt>
    <dgm:pt modelId="{977CD8B8-C613-4675-AB39-4D08B9CABF72}" type="pres">
      <dgm:prSet presAssocID="{639901DE-4728-47B4-970E-DF8F22CEF939}" presName="cycle" presStyleCnt="0">
        <dgm:presLayoutVars>
          <dgm:dir/>
          <dgm:resizeHandles val="exact"/>
        </dgm:presLayoutVars>
      </dgm:prSet>
      <dgm:spPr/>
    </dgm:pt>
    <dgm:pt modelId="{9222CDAD-878C-4877-9E64-4C3258C4FDA0}" type="pres">
      <dgm:prSet presAssocID="{F47FEE19-FD27-45C5-A4F3-DCC975F6E518}" presName="dummy" presStyleCnt="0"/>
      <dgm:spPr/>
    </dgm:pt>
    <dgm:pt modelId="{E7E0E5A9-C294-4725-88E3-2506635A810F}" type="pres">
      <dgm:prSet presAssocID="{F47FEE19-FD27-45C5-A4F3-DCC975F6E518}" presName="node" presStyleLbl="revTx" presStyleIdx="0" presStyleCnt="2">
        <dgm:presLayoutVars>
          <dgm:bulletEnabled val="1"/>
        </dgm:presLayoutVars>
      </dgm:prSet>
      <dgm:spPr/>
    </dgm:pt>
    <dgm:pt modelId="{9BBD264C-8E5C-4B84-B75F-2BDAA37F5BDD}" type="pres">
      <dgm:prSet presAssocID="{A9BC907C-9DC2-4E13-9940-0584CB42C2A8}" presName="sibTrans" presStyleLbl="node1" presStyleIdx="0" presStyleCnt="2"/>
      <dgm:spPr/>
    </dgm:pt>
    <dgm:pt modelId="{85D194BA-E864-4AF5-8CBC-E798F97EE2FF}" type="pres">
      <dgm:prSet presAssocID="{F0BA2DF3-0EE9-4207-9417-EE1D12DEC8D9}" presName="dummy" presStyleCnt="0"/>
      <dgm:spPr/>
    </dgm:pt>
    <dgm:pt modelId="{C69F8769-62C7-47CD-9D1D-5556465A379B}" type="pres">
      <dgm:prSet presAssocID="{F0BA2DF3-0EE9-4207-9417-EE1D12DEC8D9}" presName="node" presStyleLbl="revTx" presStyleIdx="1" presStyleCnt="2">
        <dgm:presLayoutVars>
          <dgm:bulletEnabled val="1"/>
        </dgm:presLayoutVars>
      </dgm:prSet>
      <dgm:spPr/>
    </dgm:pt>
    <dgm:pt modelId="{D4AF4C20-2F38-4604-909F-5A86370FB28D}" type="pres">
      <dgm:prSet presAssocID="{630C273B-9963-4BF0-8076-C7C9895606E2}" presName="sibTrans" presStyleLbl="node1" presStyleIdx="1" presStyleCnt="2"/>
      <dgm:spPr/>
    </dgm:pt>
  </dgm:ptLst>
  <dgm:cxnLst>
    <dgm:cxn modelId="{77D5AE0F-1677-44FC-AB53-96077A4A88BA}" type="presOf" srcId="{639901DE-4728-47B4-970E-DF8F22CEF939}" destId="{977CD8B8-C613-4675-AB39-4D08B9CABF72}" srcOrd="0" destOrd="0" presId="urn:microsoft.com/office/officeart/2005/8/layout/cycle1"/>
    <dgm:cxn modelId="{CF235511-5868-4277-A6EC-0F372CD7BFF4}" type="presOf" srcId="{630C273B-9963-4BF0-8076-C7C9895606E2}" destId="{D4AF4C20-2F38-4604-909F-5A86370FB28D}" srcOrd="0" destOrd="0" presId="urn:microsoft.com/office/officeart/2005/8/layout/cycle1"/>
    <dgm:cxn modelId="{A2A6F714-B590-414A-9136-25EA4A8EFAE7}" type="presOf" srcId="{A9BC907C-9DC2-4E13-9940-0584CB42C2A8}" destId="{9BBD264C-8E5C-4B84-B75F-2BDAA37F5BDD}" srcOrd="0" destOrd="0" presId="urn:microsoft.com/office/officeart/2005/8/layout/cycle1"/>
    <dgm:cxn modelId="{5DAF9E23-5692-495E-B885-6DBC627828AE}" type="presOf" srcId="{F0BA2DF3-0EE9-4207-9417-EE1D12DEC8D9}" destId="{C69F8769-62C7-47CD-9D1D-5556465A379B}" srcOrd="0" destOrd="0" presId="urn:microsoft.com/office/officeart/2005/8/layout/cycle1"/>
    <dgm:cxn modelId="{84F2BC62-2D10-4B8C-A645-08381F86F95E}" srcId="{639901DE-4728-47B4-970E-DF8F22CEF939}" destId="{F0BA2DF3-0EE9-4207-9417-EE1D12DEC8D9}" srcOrd="1" destOrd="0" parTransId="{9C958474-AF20-47C8-9CEF-299ABE71D8B1}" sibTransId="{630C273B-9963-4BF0-8076-C7C9895606E2}"/>
    <dgm:cxn modelId="{E6608166-EEB5-49B3-9617-4BAA4408F36E}" type="presOf" srcId="{F47FEE19-FD27-45C5-A4F3-DCC975F6E518}" destId="{E7E0E5A9-C294-4725-88E3-2506635A810F}" srcOrd="0" destOrd="0" presId="urn:microsoft.com/office/officeart/2005/8/layout/cycle1"/>
    <dgm:cxn modelId="{8C1622A0-28C5-4B22-B7AE-7B6921FB01F5}" srcId="{639901DE-4728-47B4-970E-DF8F22CEF939}" destId="{F47FEE19-FD27-45C5-A4F3-DCC975F6E518}" srcOrd="0" destOrd="0" parTransId="{0F5D2AD4-7B7C-41B3-AC9D-CE4516167921}" sibTransId="{A9BC907C-9DC2-4E13-9940-0584CB42C2A8}"/>
    <dgm:cxn modelId="{8CC9BE09-DBBA-4470-B819-B730B999105D}" type="presParOf" srcId="{977CD8B8-C613-4675-AB39-4D08B9CABF72}" destId="{9222CDAD-878C-4877-9E64-4C3258C4FDA0}" srcOrd="0" destOrd="0" presId="urn:microsoft.com/office/officeart/2005/8/layout/cycle1"/>
    <dgm:cxn modelId="{3CF939B8-DC47-4094-91DE-C6160A1BDA98}" type="presParOf" srcId="{977CD8B8-C613-4675-AB39-4D08B9CABF72}" destId="{E7E0E5A9-C294-4725-88E3-2506635A810F}" srcOrd="1" destOrd="0" presId="urn:microsoft.com/office/officeart/2005/8/layout/cycle1"/>
    <dgm:cxn modelId="{62FE423B-BA71-46B8-82DB-2EB86769F7F8}" type="presParOf" srcId="{977CD8B8-C613-4675-AB39-4D08B9CABF72}" destId="{9BBD264C-8E5C-4B84-B75F-2BDAA37F5BDD}" srcOrd="2" destOrd="0" presId="urn:microsoft.com/office/officeart/2005/8/layout/cycle1"/>
    <dgm:cxn modelId="{F4807D1E-C29F-49C0-800C-20F06CD829D2}" type="presParOf" srcId="{977CD8B8-C613-4675-AB39-4D08B9CABF72}" destId="{85D194BA-E864-4AF5-8CBC-E798F97EE2FF}" srcOrd="3" destOrd="0" presId="urn:microsoft.com/office/officeart/2005/8/layout/cycle1"/>
    <dgm:cxn modelId="{3196E974-029B-4B4C-A735-CBF41BC9C1BD}" type="presParOf" srcId="{977CD8B8-C613-4675-AB39-4D08B9CABF72}" destId="{C69F8769-62C7-47CD-9D1D-5556465A379B}" srcOrd="4" destOrd="0" presId="urn:microsoft.com/office/officeart/2005/8/layout/cycle1"/>
    <dgm:cxn modelId="{2AF10592-715B-495D-80D2-DEBCE469D788}" type="presParOf" srcId="{977CD8B8-C613-4675-AB39-4D08B9CABF72}" destId="{D4AF4C20-2F38-4604-909F-5A86370FB28D}"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9901DE-4728-47B4-970E-DF8F22CEF939}" type="doc">
      <dgm:prSet loTypeId="urn:microsoft.com/office/officeart/2005/8/layout/cycle1" loCatId="cycle" qsTypeId="urn:microsoft.com/office/officeart/2005/8/quickstyle/simple1" qsCatId="simple" csTypeId="urn:microsoft.com/office/officeart/2005/8/colors/accent1_2" csCatId="accent1"/>
      <dgm:spPr/>
    </dgm:pt>
    <dgm:pt modelId="{F47FEE19-FD27-45C5-A4F3-DCC975F6E5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panose="020B0604020202020204" pitchFamily="34" charset="0"/>
            </a:rPr>
            <a:t>   </a:t>
          </a:r>
        </a:p>
      </dgm:t>
    </dgm:pt>
    <dgm:pt modelId="{0F5D2AD4-7B7C-41B3-AC9D-CE4516167921}" type="parTrans" cxnId="{8C1622A0-28C5-4B22-B7AE-7B6921FB01F5}">
      <dgm:prSet/>
      <dgm:spPr/>
      <dgm:t>
        <a:bodyPr/>
        <a:lstStyle/>
        <a:p>
          <a:endParaRPr lang="en-MP"/>
        </a:p>
      </dgm:t>
    </dgm:pt>
    <dgm:pt modelId="{A9BC907C-9DC2-4E13-9940-0584CB42C2A8}" type="sibTrans" cxnId="{8C1622A0-28C5-4B22-B7AE-7B6921FB01F5}">
      <dgm:prSet/>
      <dgm:spPr/>
      <dgm:t>
        <a:bodyPr/>
        <a:lstStyle/>
        <a:p>
          <a:endParaRPr lang="en-MP"/>
        </a:p>
      </dgm:t>
    </dgm:pt>
    <dgm:pt modelId="{F0BA2DF3-0EE9-4207-9417-EE1D12DEC8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panose="020B0604020202020204" pitchFamily="34" charset="0"/>
            </a:rPr>
            <a:t>  </a:t>
          </a:r>
        </a:p>
      </dgm:t>
    </dgm:pt>
    <dgm:pt modelId="{9C958474-AF20-47C8-9CEF-299ABE71D8B1}" type="parTrans" cxnId="{84F2BC62-2D10-4B8C-A645-08381F86F95E}">
      <dgm:prSet/>
      <dgm:spPr/>
      <dgm:t>
        <a:bodyPr/>
        <a:lstStyle/>
        <a:p>
          <a:endParaRPr lang="en-MP"/>
        </a:p>
      </dgm:t>
    </dgm:pt>
    <dgm:pt modelId="{630C273B-9963-4BF0-8076-C7C9895606E2}" type="sibTrans" cxnId="{84F2BC62-2D10-4B8C-A645-08381F86F95E}">
      <dgm:prSet/>
      <dgm:spPr/>
      <dgm:t>
        <a:bodyPr/>
        <a:lstStyle/>
        <a:p>
          <a:endParaRPr lang="en-MP"/>
        </a:p>
      </dgm:t>
    </dgm:pt>
    <dgm:pt modelId="{977CD8B8-C613-4675-AB39-4D08B9CABF72}" type="pres">
      <dgm:prSet presAssocID="{639901DE-4728-47B4-970E-DF8F22CEF939}" presName="cycle" presStyleCnt="0">
        <dgm:presLayoutVars>
          <dgm:dir/>
          <dgm:resizeHandles val="exact"/>
        </dgm:presLayoutVars>
      </dgm:prSet>
      <dgm:spPr/>
    </dgm:pt>
    <dgm:pt modelId="{9222CDAD-878C-4877-9E64-4C3258C4FDA0}" type="pres">
      <dgm:prSet presAssocID="{F47FEE19-FD27-45C5-A4F3-DCC975F6E518}" presName="dummy" presStyleCnt="0"/>
      <dgm:spPr/>
    </dgm:pt>
    <dgm:pt modelId="{E7E0E5A9-C294-4725-88E3-2506635A810F}" type="pres">
      <dgm:prSet presAssocID="{F47FEE19-FD27-45C5-A4F3-DCC975F6E518}" presName="node" presStyleLbl="revTx" presStyleIdx="0" presStyleCnt="2">
        <dgm:presLayoutVars>
          <dgm:bulletEnabled val="1"/>
        </dgm:presLayoutVars>
      </dgm:prSet>
      <dgm:spPr/>
    </dgm:pt>
    <dgm:pt modelId="{9BBD264C-8E5C-4B84-B75F-2BDAA37F5BDD}" type="pres">
      <dgm:prSet presAssocID="{A9BC907C-9DC2-4E13-9940-0584CB42C2A8}" presName="sibTrans" presStyleLbl="node1" presStyleIdx="0" presStyleCnt="2"/>
      <dgm:spPr/>
    </dgm:pt>
    <dgm:pt modelId="{85D194BA-E864-4AF5-8CBC-E798F97EE2FF}" type="pres">
      <dgm:prSet presAssocID="{F0BA2DF3-0EE9-4207-9417-EE1D12DEC8D9}" presName="dummy" presStyleCnt="0"/>
      <dgm:spPr/>
    </dgm:pt>
    <dgm:pt modelId="{C69F8769-62C7-47CD-9D1D-5556465A379B}" type="pres">
      <dgm:prSet presAssocID="{F0BA2DF3-0EE9-4207-9417-EE1D12DEC8D9}" presName="node" presStyleLbl="revTx" presStyleIdx="1" presStyleCnt="2">
        <dgm:presLayoutVars>
          <dgm:bulletEnabled val="1"/>
        </dgm:presLayoutVars>
      </dgm:prSet>
      <dgm:spPr/>
    </dgm:pt>
    <dgm:pt modelId="{D4AF4C20-2F38-4604-909F-5A86370FB28D}" type="pres">
      <dgm:prSet presAssocID="{630C273B-9963-4BF0-8076-C7C9895606E2}" presName="sibTrans" presStyleLbl="node1" presStyleIdx="1" presStyleCnt="2"/>
      <dgm:spPr/>
    </dgm:pt>
  </dgm:ptLst>
  <dgm:cxnLst>
    <dgm:cxn modelId="{77D5AE0F-1677-44FC-AB53-96077A4A88BA}" type="presOf" srcId="{639901DE-4728-47B4-970E-DF8F22CEF939}" destId="{977CD8B8-C613-4675-AB39-4D08B9CABF72}" srcOrd="0" destOrd="0" presId="urn:microsoft.com/office/officeart/2005/8/layout/cycle1"/>
    <dgm:cxn modelId="{CF235511-5868-4277-A6EC-0F372CD7BFF4}" type="presOf" srcId="{630C273B-9963-4BF0-8076-C7C9895606E2}" destId="{D4AF4C20-2F38-4604-909F-5A86370FB28D}" srcOrd="0" destOrd="0" presId="urn:microsoft.com/office/officeart/2005/8/layout/cycle1"/>
    <dgm:cxn modelId="{A2A6F714-B590-414A-9136-25EA4A8EFAE7}" type="presOf" srcId="{A9BC907C-9DC2-4E13-9940-0584CB42C2A8}" destId="{9BBD264C-8E5C-4B84-B75F-2BDAA37F5BDD}" srcOrd="0" destOrd="0" presId="urn:microsoft.com/office/officeart/2005/8/layout/cycle1"/>
    <dgm:cxn modelId="{5DAF9E23-5692-495E-B885-6DBC627828AE}" type="presOf" srcId="{F0BA2DF3-0EE9-4207-9417-EE1D12DEC8D9}" destId="{C69F8769-62C7-47CD-9D1D-5556465A379B}" srcOrd="0" destOrd="0" presId="urn:microsoft.com/office/officeart/2005/8/layout/cycle1"/>
    <dgm:cxn modelId="{84F2BC62-2D10-4B8C-A645-08381F86F95E}" srcId="{639901DE-4728-47B4-970E-DF8F22CEF939}" destId="{F0BA2DF3-0EE9-4207-9417-EE1D12DEC8D9}" srcOrd="1" destOrd="0" parTransId="{9C958474-AF20-47C8-9CEF-299ABE71D8B1}" sibTransId="{630C273B-9963-4BF0-8076-C7C9895606E2}"/>
    <dgm:cxn modelId="{E6608166-EEB5-49B3-9617-4BAA4408F36E}" type="presOf" srcId="{F47FEE19-FD27-45C5-A4F3-DCC975F6E518}" destId="{E7E0E5A9-C294-4725-88E3-2506635A810F}" srcOrd="0" destOrd="0" presId="urn:microsoft.com/office/officeart/2005/8/layout/cycle1"/>
    <dgm:cxn modelId="{8C1622A0-28C5-4B22-B7AE-7B6921FB01F5}" srcId="{639901DE-4728-47B4-970E-DF8F22CEF939}" destId="{F47FEE19-FD27-45C5-A4F3-DCC975F6E518}" srcOrd="0" destOrd="0" parTransId="{0F5D2AD4-7B7C-41B3-AC9D-CE4516167921}" sibTransId="{A9BC907C-9DC2-4E13-9940-0584CB42C2A8}"/>
    <dgm:cxn modelId="{8CC9BE09-DBBA-4470-B819-B730B999105D}" type="presParOf" srcId="{977CD8B8-C613-4675-AB39-4D08B9CABF72}" destId="{9222CDAD-878C-4877-9E64-4C3258C4FDA0}" srcOrd="0" destOrd="0" presId="urn:microsoft.com/office/officeart/2005/8/layout/cycle1"/>
    <dgm:cxn modelId="{3CF939B8-DC47-4094-91DE-C6160A1BDA98}" type="presParOf" srcId="{977CD8B8-C613-4675-AB39-4D08B9CABF72}" destId="{E7E0E5A9-C294-4725-88E3-2506635A810F}" srcOrd="1" destOrd="0" presId="urn:microsoft.com/office/officeart/2005/8/layout/cycle1"/>
    <dgm:cxn modelId="{62FE423B-BA71-46B8-82DB-2EB86769F7F8}" type="presParOf" srcId="{977CD8B8-C613-4675-AB39-4D08B9CABF72}" destId="{9BBD264C-8E5C-4B84-B75F-2BDAA37F5BDD}" srcOrd="2" destOrd="0" presId="urn:microsoft.com/office/officeart/2005/8/layout/cycle1"/>
    <dgm:cxn modelId="{F4807D1E-C29F-49C0-800C-20F06CD829D2}" type="presParOf" srcId="{977CD8B8-C613-4675-AB39-4D08B9CABF72}" destId="{85D194BA-E864-4AF5-8CBC-E798F97EE2FF}" srcOrd="3" destOrd="0" presId="urn:microsoft.com/office/officeart/2005/8/layout/cycle1"/>
    <dgm:cxn modelId="{3196E974-029B-4B4C-A735-CBF41BC9C1BD}" type="presParOf" srcId="{977CD8B8-C613-4675-AB39-4D08B9CABF72}" destId="{C69F8769-62C7-47CD-9D1D-5556465A379B}" srcOrd="4" destOrd="0" presId="urn:microsoft.com/office/officeart/2005/8/layout/cycle1"/>
    <dgm:cxn modelId="{2AF10592-715B-495D-80D2-DEBCE469D788}" type="presParOf" srcId="{977CD8B8-C613-4675-AB39-4D08B9CABF72}" destId="{D4AF4C20-2F38-4604-909F-5A86370FB28D}" srcOrd="5"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71F67-E04B-4B2B-9227-7F2CC9522E3F}" type="doc">
      <dgm:prSet loTypeId="urn:microsoft.com/office/officeart/2005/8/layout/cycle2" loCatId="cycle" qsTypeId="urn:microsoft.com/office/officeart/2005/8/quickstyle/simple1#1" qsCatId="simple" csTypeId="urn:microsoft.com/office/officeart/2005/8/colors/accent1_2#1" csCatId="accent1" phldr="1"/>
      <dgm:spPr/>
      <dgm:t>
        <a:bodyPr/>
        <a:lstStyle/>
        <a:p>
          <a:endParaRPr lang="en-US"/>
        </a:p>
      </dgm:t>
    </dgm:pt>
    <dgm:pt modelId="{31D430D3-CDD5-4800-BA89-AC5B0CB24BEC}">
      <dgm:prSet phldrT="[Text]"/>
      <dgm:spPr/>
      <dgm:t>
        <a:bodyPr/>
        <a:lstStyle/>
        <a:p>
          <a:r>
            <a:rPr lang="en-US" b="1" dirty="0"/>
            <a:t>7.25 for 4 months</a:t>
          </a:r>
        </a:p>
        <a:p>
          <a:endParaRPr lang="en-US" dirty="0"/>
        </a:p>
      </dgm:t>
    </dgm:pt>
    <dgm:pt modelId="{45D1DCB7-1B61-4BF7-B3F6-2393B7A5B46A}" type="parTrans" cxnId="{68BF7914-F7BD-4BB8-B780-028F3048989A}">
      <dgm:prSet/>
      <dgm:spPr/>
      <dgm:t>
        <a:bodyPr/>
        <a:lstStyle/>
        <a:p>
          <a:endParaRPr lang="en-US"/>
        </a:p>
      </dgm:t>
    </dgm:pt>
    <dgm:pt modelId="{756487DA-7E31-460C-A3A9-09549AB6EC7C}" type="sibTrans" cxnId="{68BF7914-F7BD-4BB8-B780-028F3048989A}">
      <dgm:prSet/>
      <dgm:spPr/>
      <dgm:t>
        <a:bodyPr/>
        <a:lstStyle/>
        <a:p>
          <a:endParaRPr lang="en-US"/>
        </a:p>
      </dgm:t>
    </dgm:pt>
    <dgm:pt modelId="{BFC764A9-FB86-402A-AFEF-69AF899EECBE}">
      <dgm:prSet phldrT="[Text]"/>
      <dgm:spPr/>
      <dgm:t>
        <a:bodyPr/>
        <a:lstStyle/>
        <a:p>
          <a:r>
            <a:rPr lang="en-US" b="1" dirty="0"/>
            <a:t>7.25 for 2 months</a:t>
          </a:r>
        </a:p>
      </dgm:t>
    </dgm:pt>
    <dgm:pt modelId="{5064085A-698A-4659-9753-CA6062BDEF67}" type="parTrans" cxnId="{33675B93-FA79-41DD-ABB2-2176376FF081}">
      <dgm:prSet/>
      <dgm:spPr/>
      <dgm:t>
        <a:bodyPr/>
        <a:lstStyle/>
        <a:p>
          <a:endParaRPr lang="en-US"/>
        </a:p>
      </dgm:t>
    </dgm:pt>
    <dgm:pt modelId="{B1BFF4B1-B1C6-4682-8214-6FF79C6F0269}" type="sibTrans" cxnId="{33675B93-FA79-41DD-ABB2-2176376FF081}">
      <dgm:prSet/>
      <dgm:spPr/>
      <dgm:t>
        <a:bodyPr/>
        <a:lstStyle/>
        <a:p>
          <a:endParaRPr lang="en-US"/>
        </a:p>
      </dgm:t>
    </dgm:pt>
    <dgm:pt modelId="{A704D672-409B-4188-9643-273F4BF723A0}">
      <dgm:prSet phldrT="[Text]"/>
      <dgm:spPr/>
      <dgm:t>
        <a:bodyPr/>
        <a:lstStyle/>
        <a:p>
          <a:r>
            <a:rPr lang="en-US" b="1" dirty="0"/>
            <a:t>7.25</a:t>
          </a:r>
        </a:p>
        <a:p>
          <a:r>
            <a:rPr lang="en-US" b="1" dirty="0"/>
            <a:t> 5for 4 months</a:t>
          </a:r>
        </a:p>
      </dgm:t>
    </dgm:pt>
    <dgm:pt modelId="{EF8F573A-1E36-4AFC-937D-7290070251D5}" type="parTrans" cxnId="{6A11A3C6-B743-4D5E-B33B-4D6FEEA62C6A}">
      <dgm:prSet/>
      <dgm:spPr/>
      <dgm:t>
        <a:bodyPr/>
        <a:lstStyle/>
        <a:p>
          <a:endParaRPr lang="en-US"/>
        </a:p>
      </dgm:t>
    </dgm:pt>
    <dgm:pt modelId="{FC3E4D1D-35D8-4978-B1C4-2669D7A651BF}" type="sibTrans" cxnId="{6A11A3C6-B743-4D5E-B33B-4D6FEEA62C6A}">
      <dgm:prSet/>
      <dgm:spPr/>
      <dgm:t>
        <a:bodyPr/>
        <a:lstStyle/>
        <a:p>
          <a:endParaRPr lang="en-US"/>
        </a:p>
      </dgm:t>
    </dgm:pt>
    <dgm:pt modelId="{6DFC27FD-A170-449D-87F3-7C1555E0A094}">
      <dgm:prSet phldrT="[Text]"/>
      <dgm:spPr/>
      <dgm:t>
        <a:bodyPr/>
        <a:lstStyle/>
        <a:p>
          <a:r>
            <a:rPr lang="en-US" b="1" dirty="0"/>
            <a:t>7.25 for 3 months</a:t>
          </a:r>
        </a:p>
        <a:p>
          <a:endParaRPr lang="en-US" dirty="0"/>
        </a:p>
      </dgm:t>
    </dgm:pt>
    <dgm:pt modelId="{CF0C568F-BB4A-4552-B80B-804F1CDCFBC8}" type="parTrans" cxnId="{E69CFEE6-6250-4E06-B8E4-752E51B0042B}">
      <dgm:prSet/>
      <dgm:spPr/>
      <dgm:t>
        <a:bodyPr/>
        <a:lstStyle/>
        <a:p>
          <a:endParaRPr lang="en-US"/>
        </a:p>
      </dgm:t>
    </dgm:pt>
    <dgm:pt modelId="{1B4E4412-B928-4393-A470-45F8949E8E81}" type="sibTrans" cxnId="{E69CFEE6-6250-4E06-B8E4-752E51B0042B}">
      <dgm:prSet/>
      <dgm:spPr/>
      <dgm:t>
        <a:bodyPr/>
        <a:lstStyle/>
        <a:p>
          <a:endParaRPr lang="en-US"/>
        </a:p>
      </dgm:t>
    </dgm:pt>
    <dgm:pt modelId="{E6723687-622F-4FE2-841E-60BC101A7B3B}" type="pres">
      <dgm:prSet presAssocID="{53771F67-E04B-4B2B-9227-7F2CC9522E3F}" presName="cycle" presStyleCnt="0">
        <dgm:presLayoutVars>
          <dgm:dir/>
          <dgm:resizeHandles val="exact"/>
        </dgm:presLayoutVars>
      </dgm:prSet>
      <dgm:spPr/>
    </dgm:pt>
    <dgm:pt modelId="{F300156E-3BF0-4EA1-8F8B-D10FD5E8FE7C}" type="pres">
      <dgm:prSet presAssocID="{31D430D3-CDD5-4800-BA89-AC5B0CB24BEC}" presName="node" presStyleLbl="node1" presStyleIdx="0" presStyleCnt="4">
        <dgm:presLayoutVars>
          <dgm:bulletEnabled val="1"/>
        </dgm:presLayoutVars>
      </dgm:prSet>
      <dgm:spPr/>
    </dgm:pt>
    <dgm:pt modelId="{1BE0C21A-147D-44CC-8756-8D0F53843613}" type="pres">
      <dgm:prSet presAssocID="{756487DA-7E31-460C-A3A9-09549AB6EC7C}" presName="sibTrans" presStyleLbl="sibTrans2D1" presStyleIdx="0" presStyleCnt="4"/>
      <dgm:spPr/>
    </dgm:pt>
    <dgm:pt modelId="{F051E6CF-C1EB-4733-B1F8-3E125A6628C2}" type="pres">
      <dgm:prSet presAssocID="{756487DA-7E31-460C-A3A9-09549AB6EC7C}" presName="connectorText" presStyleLbl="sibTrans2D1" presStyleIdx="0" presStyleCnt="4"/>
      <dgm:spPr/>
    </dgm:pt>
    <dgm:pt modelId="{7DB0D4E2-8AE5-41A3-BB4A-6F997C77E69D}" type="pres">
      <dgm:prSet presAssocID="{BFC764A9-FB86-402A-AFEF-69AF899EECBE}" presName="node" presStyleLbl="node1" presStyleIdx="1" presStyleCnt="4">
        <dgm:presLayoutVars>
          <dgm:bulletEnabled val="1"/>
        </dgm:presLayoutVars>
      </dgm:prSet>
      <dgm:spPr/>
    </dgm:pt>
    <dgm:pt modelId="{4A186C36-99F8-4BB2-AB8B-5AB91B91D897}" type="pres">
      <dgm:prSet presAssocID="{B1BFF4B1-B1C6-4682-8214-6FF79C6F0269}" presName="sibTrans" presStyleLbl="sibTrans2D1" presStyleIdx="1" presStyleCnt="4"/>
      <dgm:spPr/>
    </dgm:pt>
    <dgm:pt modelId="{A7C50F54-EE39-4832-A354-068BD9B5FAFD}" type="pres">
      <dgm:prSet presAssocID="{B1BFF4B1-B1C6-4682-8214-6FF79C6F0269}" presName="connectorText" presStyleLbl="sibTrans2D1" presStyleIdx="1" presStyleCnt="4"/>
      <dgm:spPr/>
    </dgm:pt>
    <dgm:pt modelId="{954DEA6C-A774-4ADC-8819-B60926071054}" type="pres">
      <dgm:prSet presAssocID="{A704D672-409B-4188-9643-273F4BF723A0}" presName="node" presStyleLbl="node1" presStyleIdx="2" presStyleCnt="4">
        <dgm:presLayoutVars>
          <dgm:bulletEnabled val="1"/>
        </dgm:presLayoutVars>
      </dgm:prSet>
      <dgm:spPr/>
    </dgm:pt>
    <dgm:pt modelId="{9AD31B1E-AA33-449F-A91B-4EF7801DB119}" type="pres">
      <dgm:prSet presAssocID="{FC3E4D1D-35D8-4978-B1C4-2669D7A651BF}" presName="sibTrans" presStyleLbl="sibTrans2D1" presStyleIdx="2" presStyleCnt="4"/>
      <dgm:spPr/>
    </dgm:pt>
    <dgm:pt modelId="{39F3CB34-C1E6-43BF-8B88-07BDCF7C78F5}" type="pres">
      <dgm:prSet presAssocID="{FC3E4D1D-35D8-4978-B1C4-2669D7A651BF}" presName="connectorText" presStyleLbl="sibTrans2D1" presStyleIdx="2" presStyleCnt="4"/>
      <dgm:spPr/>
    </dgm:pt>
    <dgm:pt modelId="{B4D776E5-FB1A-4710-8E80-61D615B76A37}" type="pres">
      <dgm:prSet presAssocID="{6DFC27FD-A170-449D-87F3-7C1555E0A094}" presName="node" presStyleLbl="node1" presStyleIdx="3" presStyleCnt="4">
        <dgm:presLayoutVars>
          <dgm:bulletEnabled val="1"/>
        </dgm:presLayoutVars>
      </dgm:prSet>
      <dgm:spPr/>
    </dgm:pt>
    <dgm:pt modelId="{D7F02726-9B92-4AA1-B560-203A90D8177B}" type="pres">
      <dgm:prSet presAssocID="{1B4E4412-B928-4393-A470-45F8949E8E81}" presName="sibTrans" presStyleLbl="sibTrans2D1" presStyleIdx="3" presStyleCnt="4"/>
      <dgm:spPr/>
    </dgm:pt>
    <dgm:pt modelId="{E5C8351F-6781-4E0C-AD60-D6C62744300A}" type="pres">
      <dgm:prSet presAssocID="{1B4E4412-B928-4393-A470-45F8949E8E81}" presName="connectorText" presStyleLbl="sibTrans2D1" presStyleIdx="3" presStyleCnt="4"/>
      <dgm:spPr/>
    </dgm:pt>
  </dgm:ptLst>
  <dgm:cxnLst>
    <dgm:cxn modelId="{68BF7914-F7BD-4BB8-B780-028F3048989A}" srcId="{53771F67-E04B-4B2B-9227-7F2CC9522E3F}" destId="{31D430D3-CDD5-4800-BA89-AC5B0CB24BEC}" srcOrd="0" destOrd="0" parTransId="{45D1DCB7-1B61-4BF7-B3F6-2393B7A5B46A}" sibTransId="{756487DA-7E31-460C-A3A9-09549AB6EC7C}"/>
    <dgm:cxn modelId="{B1F82817-78E9-41F5-BC04-070AB0F9AFA1}" type="presOf" srcId="{53771F67-E04B-4B2B-9227-7F2CC9522E3F}" destId="{E6723687-622F-4FE2-841E-60BC101A7B3B}" srcOrd="0" destOrd="0" presId="urn:microsoft.com/office/officeart/2005/8/layout/cycle2"/>
    <dgm:cxn modelId="{87AD2C3D-7CED-4454-BC82-5B6A2C07FE8D}" type="presOf" srcId="{FC3E4D1D-35D8-4978-B1C4-2669D7A651BF}" destId="{9AD31B1E-AA33-449F-A91B-4EF7801DB119}" srcOrd="0" destOrd="0" presId="urn:microsoft.com/office/officeart/2005/8/layout/cycle2"/>
    <dgm:cxn modelId="{49B23863-FA6C-4A1C-A6C2-903D783AC5D5}" type="presOf" srcId="{756487DA-7E31-460C-A3A9-09549AB6EC7C}" destId="{1BE0C21A-147D-44CC-8756-8D0F53843613}" srcOrd="0" destOrd="0" presId="urn:microsoft.com/office/officeart/2005/8/layout/cycle2"/>
    <dgm:cxn modelId="{3A5DD666-81C0-415E-8198-C1B27C5645F9}" type="presOf" srcId="{756487DA-7E31-460C-A3A9-09549AB6EC7C}" destId="{F051E6CF-C1EB-4733-B1F8-3E125A6628C2}" srcOrd="1" destOrd="0" presId="urn:microsoft.com/office/officeart/2005/8/layout/cycle2"/>
    <dgm:cxn modelId="{61DC3347-A9AC-492C-B541-6F4885A69D48}" type="presOf" srcId="{FC3E4D1D-35D8-4978-B1C4-2669D7A651BF}" destId="{39F3CB34-C1E6-43BF-8B88-07BDCF7C78F5}" srcOrd="1" destOrd="0" presId="urn:microsoft.com/office/officeart/2005/8/layout/cycle2"/>
    <dgm:cxn modelId="{ABE8A27D-E99E-44DC-AB75-D69DB7114851}" type="presOf" srcId="{31D430D3-CDD5-4800-BA89-AC5B0CB24BEC}" destId="{F300156E-3BF0-4EA1-8F8B-D10FD5E8FE7C}" srcOrd="0" destOrd="0" presId="urn:microsoft.com/office/officeart/2005/8/layout/cycle2"/>
    <dgm:cxn modelId="{FCD98686-1849-4F21-AFBA-08E18D28139E}" type="presOf" srcId="{6DFC27FD-A170-449D-87F3-7C1555E0A094}" destId="{B4D776E5-FB1A-4710-8E80-61D615B76A37}" srcOrd="0" destOrd="0" presId="urn:microsoft.com/office/officeart/2005/8/layout/cycle2"/>
    <dgm:cxn modelId="{26AD178D-CE76-4C1E-84FD-D7A078C89EA8}" type="presOf" srcId="{B1BFF4B1-B1C6-4682-8214-6FF79C6F0269}" destId="{A7C50F54-EE39-4832-A354-068BD9B5FAFD}" srcOrd="1" destOrd="0" presId="urn:microsoft.com/office/officeart/2005/8/layout/cycle2"/>
    <dgm:cxn modelId="{33675B93-FA79-41DD-ABB2-2176376FF081}" srcId="{53771F67-E04B-4B2B-9227-7F2CC9522E3F}" destId="{BFC764A9-FB86-402A-AFEF-69AF899EECBE}" srcOrd="1" destOrd="0" parTransId="{5064085A-698A-4659-9753-CA6062BDEF67}" sibTransId="{B1BFF4B1-B1C6-4682-8214-6FF79C6F0269}"/>
    <dgm:cxn modelId="{9E10BD97-79B7-4F3F-BC16-D540D893EECF}" type="presOf" srcId="{1B4E4412-B928-4393-A470-45F8949E8E81}" destId="{D7F02726-9B92-4AA1-B560-203A90D8177B}" srcOrd="0" destOrd="0" presId="urn:microsoft.com/office/officeart/2005/8/layout/cycle2"/>
    <dgm:cxn modelId="{E367AEAD-CEA9-4E62-9ED5-6A52E313F823}" type="presOf" srcId="{A704D672-409B-4188-9643-273F4BF723A0}" destId="{954DEA6C-A774-4ADC-8819-B60926071054}" srcOrd="0" destOrd="0" presId="urn:microsoft.com/office/officeart/2005/8/layout/cycle2"/>
    <dgm:cxn modelId="{712E32BF-0A02-41DF-A491-C26444E2F9FA}" type="presOf" srcId="{1B4E4412-B928-4393-A470-45F8949E8E81}" destId="{E5C8351F-6781-4E0C-AD60-D6C62744300A}" srcOrd="1" destOrd="0" presId="urn:microsoft.com/office/officeart/2005/8/layout/cycle2"/>
    <dgm:cxn modelId="{F90F9CC1-E328-428B-9BD4-DF57BC772940}" type="presOf" srcId="{BFC764A9-FB86-402A-AFEF-69AF899EECBE}" destId="{7DB0D4E2-8AE5-41A3-BB4A-6F997C77E69D}" srcOrd="0" destOrd="0" presId="urn:microsoft.com/office/officeart/2005/8/layout/cycle2"/>
    <dgm:cxn modelId="{6A11A3C6-B743-4D5E-B33B-4D6FEEA62C6A}" srcId="{53771F67-E04B-4B2B-9227-7F2CC9522E3F}" destId="{A704D672-409B-4188-9643-273F4BF723A0}" srcOrd="2" destOrd="0" parTransId="{EF8F573A-1E36-4AFC-937D-7290070251D5}" sibTransId="{FC3E4D1D-35D8-4978-B1C4-2669D7A651BF}"/>
    <dgm:cxn modelId="{E69CFEE6-6250-4E06-B8E4-752E51B0042B}" srcId="{53771F67-E04B-4B2B-9227-7F2CC9522E3F}" destId="{6DFC27FD-A170-449D-87F3-7C1555E0A094}" srcOrd="3" destOrd="0" parTransId="{CF0C568F-BB4A-4552-B80B-804F1CDCFBC8}" sibTransId="{1B4E4412-B928-4393-A470-45F8949E8E81}"/>
    <dgm:cxn modelId="{A8AA79F4-141F-412F-867D-B6EE9BA38795}" type="presOf" srcId="{B1BFF4B1-B1C6-4682-8214-6FF79C6F0269}" destId="{4A186C36-99F8-4BB2-AB8B-5AB91B91D897}" srcOrd="0" destOrd="0" presId="urn:microsoft.com/office/officeart/2005/8/layout/cycle2"/>
    <dgm:cxn modelId="{F935165E-24E8-4F38-81EF-E6E69890F8E4}" type="presParOf" srcId="{E6723687-622F-4FE2-841E-60BC101A7B3B}" destId="{F300156E-3BF0-4EA1-8F8B-D10FD5E8FE7C}" srcOrd="0" destOrd="0" presId="urn:microsoft.com/office/officeart/2005/8/layout/cycle2"/>
    <dgm:cxn modelId="{F8409DAA-1161-41A9-B677-3A376904EDBD}" type="presParOf" srcId="{E6723687-622F-4FE2-841E-60BC101A7B3B}" destId="{1BE0C21A-147D-44CC-8756-8D0F53843613}" srcOrd="1" destOrd="0" presId="urn:microsoft.com/office/officeart/2005/8/layout/cycle2"/>
    <dgm:cxn modelId="{3CD75FD9-2A7F-47F0-93ED-147ED1AED8BE}" type="presParOf" srcId="{1BE0C21A-147D-44CC-8756-8D0F53843613}" destId="{F051E6CF-C1EB-4733-B1F8-3E125A6628C2}" srcOrd="0" destOrd="0" presId="urn:microsoft.com/office/officeart/2005/8/layout/cycle2"/>
    <dgm:cxn modelId="{BC257614-3EE8-485A-B72A-5A5BACA17622}" type="presParOf" srcId="{E6723687-622F-4FE2-841E-60BC101A7B3B}" destId="{7DB0D4E2-8AE5-41A3-BB4A-6F997C77E69D}" srcOrd="2" destOrd="0" presId="urn:microsoft.com/office/officeart/2005/8/layout/cycle2"/>
    <dgm:cxn modelId="{FC225A0D-A5B4-48C6-9351-6C501643B857}" type="presParOf" srcId="{E6723687-622F-4FE2-841E-60BC101A7B3B}" destId="{4A186C36-99F8-4BB2-AB8B-5AB91B91D897}" srcOrd="3" destOrd="0" presId="urn:microsoft.com/office/officeart/2005/8/layout/cycle2"/>
    <dgm:cxn modelId="{8DB987C6-3C0F-47AE-8BB0-4C8447CD1EC6}" type="presParOf" srcId="{4A186C36-99F8-4BB2-AB8B-5AB91B91D897}" destId="{A7C50F54-EE39-4832-A354-068BD9B5FAFD}" srcOrd="0" destOrd="0" presId="urn:microsoft.com/office/officeart/2005/8/layout/cycle2"/>
    <dgm:cxn modelId="{FD18DC8C-DE49-4A4A-9F9A-7CB5AE995C26}" type="presParOf" srcId="{E6723687-622F-4FE2-841E-60BC101A7B3B}" destId="{954DEA6C-A774-4ADC-8819-B60926071054}" srcOrd="4" destOrd="0" presId="urn:microsoft.com/office/officeart/2005/8/layout/cycle2"/>
    <dgm:cxn modelId="{C891A6E8-FBA8-4694-B9F2-61CD48A16F0E}" type="presParOf" srcId="{E6723687-622F-4FE2-841E-60BC101A7B3B}" destId="{9AD31B1E-AA33-449F-A91B-4EF7801DB119}" srcOrd="5" destOrd="0" presId="urn:microsoft.com/office/officeart/2005/8/layout/cycle2"/>
    <dgm:cxn modelId="{6A6F473E-AABC-4095-A19C-A2484ECA0155}" type="presParOf" srcId="{9AD31B1E-AA33-449F-A91B-4EF7801DB119}" destId="{39F3CB34-C1E6-43BF-8B88-07BDCF7C78F5}" srcOrd="0" destOrd="0" presId="urn:microsoft.com/office/officeart/2005/8/layout/cycle2"/>
    <dgm:cxn modelId="{1B851957-AEBD-4A0E-A40C-EFA5E13AF186}" type="presParOf" srcId="{E6723687-622F-4FE2-841E-60BC101A7B3B}" destId="{B4D776E5-FB1A-4710-8E80-61D615B76A37}" srcOrd="6" destOrd="0" presId="urn:microsoft.com/office/officeart/2005/8/layout/cycle2"/>
    <dgm:cxn modelId="{F0510EE6-964B-4650-91B9-61F00762D085}" type="presParOf" srcId="{E6723687-622F-4FE2-841E-60BC101A7B3B}" destId="{D7F02726-9B92-4AA1-B560-203A90D8177B}" srcOrd="7" destOrd="0" presId="urn:microsoft.com/office/officeart/2005/8/layout/cycle2"/>
    <dgm:cxn modelId="{0BE0FF12-981D-4612-B942-43EAD130B82D}" type="presParOf" srcId="{D7F02726-9B92-4AA1-B560-203A90D8177B}" destId="{E5C8351F-6781-4E0C-AD60-D6C6274430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AF8968-B891-4FD1-95EA-3F7F486E6BCB}" type="doc">
      <dgm:prSet loTypeId="urn:microsoft.com/office/officeart/2005/8/layout/arrow2" loCatId="process" qsTypeId="urn:microsoft.com/office/officeart/2005/8/quickstyle/simple1#2" qsCatId="simple" csTypeId="urn:microsoft.com/office/officeart/2005/8/colors/accent1_2#2" csCatId="accent1" phldr="1"/>
      <dgm:spPr/>
    </dgm:pt>
    <dgm:pt modelId="{913C758E-3BAD-425B-A62D-E26F846CAA98}">
      <dgm:prSet phldrT="[Text]"/>
      <dgm:spPr/>
      <dgm:t>
        <a:bodyPr/>
        <a:lstStyle/>
        <a:p>
          <a:r>
            <a:rPr lang="en-US" dirty="0"/>
            <a:t>Entry level</a:t>
          </a:r>
        </a:p>
      </dgm:t>
    </dgm:pt>
    <dgm:pt modelId="{B4222148-EA82-440E-AD51-7AA39EE8DEC4}" type="parTrans" cxnId="{CBC8D0D7-0466-4D8F-B6FC-C6CED67ADD31}">
      <dgm:prSet/>
      <dgm:spPr/>
      <dgm:t>
        <a:bodyPr/>
        <a:lstStyle/>
        <a:p>
          <a:endParaRPr lang="en-US"/>
        </a:p>
      </dgm:t>
    </dgm:pt>
    <dgm:pt modelId="{E013CB74-EEB4-4A56-B335-60FB2FABE359}" type="sibTrans" cxnId="{CBC8D0D7-0466-4D8F-B6FC-C6CED67ADD31}">
      <dgm:prSet/>
      <dgm:spPr/>
      <dgm:t>
        <a:bodyPr/>
        <a:lstStyle/>
        <a:p>
          <a:endParaRPr lang="en-US"/>
        </a:p>
      </dgm:t>
    </dgm:pt>
    <dgm:pt modelId="{3BB6C96F-6F91-4757-827E-9D93DA16165D}">
      <dgm:prSet phldrT="[Text]" custT="1"/>
      <dgm:spPr/>
      <dgm:t>
        <a:bodyPr/>
        <a:lstStyle/>
        <a:p>
          <a:r>
            <a:rPr lang="en-US" sz="3200" b="1" dirty="0">
              <a:solidFill>
                <a:srgbClr val="FFFF00"/>
              </a:solidFill>
            </a:rPr>
            <a:t>More $ or Experience</a:t>
          </a:r>
        </a:p>
      </dgm:t>
    </dgm:pt>
    <dgm:pt modelId="{CE509FCF-DFF5-45A9-AD65-3FD1A69E7D4E}" type="parTrans" cxnId="{D66F5BAB-5B01-4C23-B574-B4A43787BC65}">
      <dgm:prSet/>
      <dgm:spPr/>
      <dgm:t>
        <a:bodyPr/>
        <a:lstStyle/>
        <a:p>
          <a:endParaRPr lang="en-US"/>
        </a:p>
      </dgm:t>
    </dgm:pt>
    <dgm:pt modelId="{FD38B404-537A-4BA1-B23E-DDE81B9796C9}" type="sibTrans" cxnId="{D66F5BAB-5B01-4C23-B574-B4A43787BC65}">
      <dgm:prSet/>
      <dgm:spPr/>
      <dgm:t>
        <a:bodyPr/>
        <a:lstStyle/>
        <a:p>
          <a:endParaRPr lang="en-US"/>
        </a:p>
      </dgm:t>
    </dgm:pt>
    <dgm:pt modelId="{816751D8-A5DF-4A88-B926-7184AF3B35ED}">
      <dgm:prSet phldrT="[Text]" custT="1"/>
      <dgm:spPr/>
      <dgm:t>
        <a:bodyPr/>
        <a:lstStyle/>
        <a:p>
          <a:r>
            <a:rPr lang="en-US" sz="2800" b="1" dirty="0">
              <a:solidFill>
                <a:srgbClr val="FFFF00"/>
              </a:solidFill>
            </a:rPr>
            <a:t>More $ or Experience</a:t>
          </a:r>
        </a:p>
      </dgm:t>
    </dgm:pt>
    <dgm:pt modelId="{C7B22CA4-25E8-401D-956D-F5BB301789F3}" type="parTrans" cxnId="{8DAE4733-C8BD-4DFC-A6AD-D807045AFE8F}">
      <dgm:prSet/>
      <dgm:spPr/>
      <dgm:t>
        <a:bodyPr/>
        <a:lstStyle/>
        <a:p>
          <a:endParaRPr lang="en-US"/>
        </a:p>
      </dgm:t>
    </dgm:pt>
    <dgm:pt modelId="{CB4B6A4E-A3DA-4642-887A-19155D9F4A57}" type="sibTrans" cxnId="{8DAE4733-C8BD-4DFC-A6AD-D807045AFE8F}">
      <dgm:prSet/>
      <dgm:spPr/>
      <dgm:t>
        <a:bodyPr/>
        <a:lstStyle/>
        <a:p>
          <a:endParaRPr lang="en-US"/>
        </a:p>
      </dgm:t>
    </dgm:pt>
    <dgm:pt modelId="{B61D9721-CBDC-450E-A087-9C11E17363C9}" type="pres">
      <dgm:prSet presAssocID="{4DAF8968-B891-4FD1-95EA-3F7F486E6BCB}" presName="arrowDiagram" presStyleCnt="0">
        <dgm:presLayoutVars>
          <dgm:chMax val="5"/>
          <dgm:dir/>
          <dgm:resizeHandles val="exact"/>
        </dgm:presLayoutVars>
      </dgm:prSet>
      <dgm:spPr/>
    </dgm:pt>
    <dgm:pt modelId="{59B306EC-D4E6-4A07-9319-FD0AC654E104}" type="pres">
      <dgm:prSet presAssocID="{4DAF8968-B891-4FD1-95EA-3F7F486E6BCB}" presName="arrow" presStyleLbl="bgShp" presStyleIdx="0" presStyleCnt="1"/>
      <dgm:spPr/>
    </dgm:pt>
    <dgm:pt modelId="{6D9175F2-6CD3-43FB-8169-29D743418173}" type="pres">
      <dgm:prSet presAssocID="{4DAF8968-B891-4FD1-95EA-3F7F486E6BCB}" presName="arrowDiagram3" presStyleCnt="0"/>
      <dgm:spPr/>
    </dgm:pt>
    <dgm:pt modelId="{D0FEE028-E832-442E-A3B7-9D6A7C2188A7}" type="pres">
      <dgm:prSet presAssocID="{913C758E-3BAD-425B-A62D-E26F846CAA98}" presName="bullet3a" presStyleLbl="node1" presStyleIdx="0" presStyleCnt="3"/>
      <dgm:spPr/>
    </dgm:pt>
    <dgm:pt modelId="{6492F146-C0CB-463D-9CCC-5AB6412D8C14}" type="pres">
      <dgm:prSet presAssocID="{913C758E-3BAD-425B-A62D-E26F846CAA98}" presName="textBox3a" presStyleLbl="revTx" presStyleIdx="0" presStyleCnt="3">
        <dgm:presLayoutVars>
          <dgm:bulletEnabled val="1"/>
        </dgm:presLayoutVars>
      </dgm:prSet>
      <dgm:spPr/>
    </dgm:pt>
    <dgm:pt modelId="{E0286886-F29E-46C2-9247-D0A549914745}" type="pres">
      <dgm:prSet presAssocID="{3BB6C96F-6F91-4757-827E-9D93DA16165D}" presName="bullet3b" presStyleLbl="node1" presStyleIdx="1" presStyleCnt="3"/>
      <dgm:spPr/>
    </dgm:pt>
    <dgm:pt modelId="{944F460A-835F-42B9-AEA9-29A7252FC85B}" type="pres">
      <dgm:prSet presAssocID="{3BB6C96F-6F91-4757-827E-9D93DA16165D}" presName="textBox3b" presStyleLbl="revTx" presStyleIdx="1" presStyleCnt="3" custAng="2245401" custScaleX="192712" custScaleY="41517" custLinFactNeighborX="63468" custLinFactNeighborY="10561">
        <dgm:presLayoutVars>
          <dgm:bulletEnabled val="1"/>
        </dgm:presLayoutVars>
      </dgm:prSet>
      <dgm:spPr/>
    </dgm:pt>
    <dgm:pt modelId="{3A3121BB-02A6-47AD-BF6F-9512C1066AE2}" type="pres">
      <dgm:prSet presAssocID="{816751D8-A5DF-4A88-B926-7184AF3B35ED}" presName="bullet3c" presStyleLbl="node1" presStyleIdx="2" presStyleCnt="3"/>
      <dgm:spPr/>
    </dgm:pt>
    <dgm:pt modelId="{E1651B66-002E-42BB-B16F-F92A185EAA48}" type="pres">
      <dgm:prSet presAssocID="{816751D8-A5DF-4A88-B926-7184AF3B35ED}" presName="textBox3c" presStyleLbl="revTx" presStyleIdx="2" presStyleCnt="3" custAng="1967619" custScaleX="191722" custScaleY="39520" custLinFactX="2087" custLinFactNeighborX="100000" custLinFactNeighborY="35395">
        <dgm:presLayoutVars>
          <dgm:bulletEnabled val="1"/>
        </dgm:presLayoutVars>
      </dgm:prSet>
      <dgm:spPr/>
    </dgm:pt>
  </dgm:ptLst>
  <dgm:cxnLst>
    <dgm:cxn modelId="{F2273E09-3583-4A6E-809B-83A70556C105}" type="presOf" srcId="{4DAF8968-B891-4FD1-95EA-3F7F486E6BCB}" destId="{B61D9721-CBDC-450E-A087-9C11E17363C9}" srcOrd="0" destOrd="0" presId="urn:microsoft.com/office/officeart/2005/8/layout/arrow2"/>
    <dgm:cxn modelId="{8DAE4733-C8BD-4DFC-A6AD-D807045AFE8F}" srcId="{4DAF8968-B891-4FD1-95EA-3F7F486E6BCB}" destId="{816751D8-A5DF-4A88-B926-7184AF3B35ED}" srcOrd="2" destOrd="0" parTransId="{C7B22CA4-25E8-401D-956D-F5BB301789F3}" sibTransId="{CB4B6A4E-A3DA-4642-887A-19155D9F4A57}"/>
    <dgm:cxn modelId="{03CA004B-7B1B-408B-A209-C33394906859}" type="presOf" srcId="{3BB6C96F-6F91-4757-827E-9D93DA16165D}" destId="{944F460A-835F-42B9-AEA9-29A7252FC85B}" srcOrd="0" destOrd="0" presId="urn:microsoft.com/office/officeart/2005/8/layout/arrow2"/>
    <dgm:cxn modelId="{F702C35A-121A-416B-9EE5-86AF8A3152D1}" type="presOf" srcId="{913C758E-3BAD-425B-A62D-E26F846CAA98}" destId="{6492F146-C0CB-463D-9CCC-5AB6412D8C14}" srcOrd="0" destOrd="0" presId="urn:microsoft.com/office/officeart/2005/8/layout/arrow2"/>
    <dgm:cxn modelId="{D66F5BAB-5B01-4C23-B574-B4A43787BC65}" srcId="{4DAF8968-B891-4FD1-95EA-3F7F486E6BCB}" destId="{3BB6C96F-6F91-4757-827E-9D93DA16165D}" srcOrd="1" destOrd="0" parTransId="{CE509FCF-DFF5-45A9-AD65-3FD1A69E7D4E}" sibTransId="{FD38B404-537A-4BA1-B23E-DDE81B9796C9}"/>
    <dgm:cxn modelId="{CBC8D0D7-0466-4D8F-B6FC-C6CED67ADD31}" srcId="{4DAF8968-B891-4FD1-95EA-3F7F486E6BCB}" destId="{913C758E-3BAD-425B-A62D-E26F846CAA98}" srcOrd="0" destOrd="0" parTransId="{B4222148-EA82-440E-AD51-7AA39EE8DEC4}" sibTransId="{E013CB74-EEB4-4A56-B335-60FB2FABE359}"/>
    <dgm:cxn modelId="{2FCB65EB-9DD8-453A-8873-621201849F8D}" type="presOf" srcId="{816751D8-A5DF-4A88-B926-7184AF3B35ED}" destId="{E1651B66-002E-42BB-B16F-F92A185EAA48}" srcOrd="0" destOrd="0" presId="urn:microsoft.com/office/officeart/2005/8/layout/arrow2"/>
    <dgm:cxn modelId="{41CFE0CB-A72E-4174-B241-ACD3DA3BBC4C}" type="presParOf" srcId="{B61D9721-CBDC-450E-A087-9C11E17363C9}" destId="{59B306EC-D4E6-4A07-9319-FD0AC654E104}" srcOrd="0" destOrd="0" presId="urn:microsoft.com/office/officeart/2005/8/layout/arrow2"/>
    <dgm:cxn modelId="{B40EB0D4-0BBB-4E8C-9A23-197A8CAA03DD}" type="presParOf" srcId="{B61D9721-CBDC-450E-A087-9C11E17363C9}" destId="{6D9175F2-6CD3-43FB-8169-29D743418173}" srcOrd="1" destOrd="0" presId="urn:microsoft.com/office/officeart/2005/8/layout/arrow2"/>
    <dgm:cxn modelId="{2FFF16B6-D1A1-49B3-8868-E23FC7D153AE}" type="presParOf" srcId="{6D9175F2-6CD3-43FB-8169-29D743418173}" destId="{D0FEE028-E832-442E-A3B7-9D6A7C2188A7}" srcOrd="0" destOrd="0" presId="urn:microsoft.com/office/officeart/2005/8/layout/arrow2"/>
    <dgm:cxn modelId="{10CCB5C9-9049-4EB4-A243-958A926F9C7D}" type="presParOf" srcId="{6D9175F2-6CD3-43FB-8169-29D743418173}" destId="{6492F146-C0CB-463D-9CCC-5AB6412D8C14}" srcOrd="1" destOrd="0" presId="urn:microsoft.com/office/officeart/2005/8/layout/arrow2"/>
    <dgm:cxn modelId="{A85B1B71-66FC-414E-8EA4-40B59C2E4A25}" type="presParOf" srcId="{6D9175F2-6CD3-43FB-8169-29D743418173}" destId="{E0286886-F29E-46C2-9247-D0A549914745}" srcOrd="2" destOrd="0" presId="urn:microsoft.com/office/officeart/2005/8/layout/arrow2"/>
    <dgm:cxn modelId="{F7DE4EBA-C710-4693-9C7A-5D5CA7A915D4}" type="presParOf" srcId="{6D9175F2-6CD3-43FB-8169-29D743418173}" destId="{944F460A-835F-42B9-AEA9-29A7252FC85B}" srcOrd="3" destOrd="0" presId="urn:microsoft.com/office/officeart/2005/8/layout/arrow2"/>
    <dgm:cxn modelId="{2FC9F1AD-97E5-4FF7-B57A-9E941B2D36F5}" type="presParOf" srcId="{6D9175F2-6CD3-43FB-8169-29D743418173}" destId="{3A3121BB-02A6-47AD-BF6F-9512C1066AE2}" srcOrd="4" destOrd="0" presId="urn:microsoft.com/office/officeart/2005/8/layout/arrow2"/>
    <dgm:cxn modelId="{D6D8A0F2-3021-4FC4-A8B6-9B1DF17E3BA2}" type="presParOf" srcId="{6D9175F2-6CD3-43FB-8169-29D743418173}" destId="{E1651B66-002E-42BB-B16F-F92A185EAA48}"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E5A9-C294-4725-88E3-2506635A810F}">
      <dsp:nvSpPr>
        <dsp:cNvPr id="0" name=""/>
        <dsp:cNvSpPr/>
      </dsp:nvSpPr>
      <dsp:spPr>
        <a:xfrm>
          <a:off x="7871539"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7871539" y="2565303"/>
        <a:ext cx="4813492" cy="4813492"/>
      </dsp:txXfrm>
    </dsp:sp>
    <dsp:sp modelId="{9BBD264C-8E5C-4B84-B75F-2BDAA37F5BDD}">
      <dsp:nvSpPr>
        <dsp:cNvPr id="0" name=""/>
        <dsp:cNvSpPr/>
      </dsp:nvSpPr>
      <dsp:spPr>
        <a:xfrm>
          <a:off x="1392164" y="20564"/>
          <a:ext cx="9902971" cy="9902971"/>
        </a:xfrm>
        <a:prstGeom prst="circularArrow">
          <a:avLst>
            <a:gd name="adj1" fmla="val 9478"/>
            <a:gd name="adj2" fmla="val 684543"/>
            <a:gd name="adj3" fmla="val 7852783"/>
            <a:gd name="adj4" fmla="val 22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F8769-62C7-47CD-9D1D-5556465A379B}">
      <dsp:nvSpPr>
        <dsp:cNvPr id="0" name=""/>
        <dsp:cNvSpPr/>
      </dsp:nvSpPr>
      <dsp:spPr>
        <a:xfrm>
          <a:off x="2268"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2268" y="2565303"/>
        <a:ext cx="4813492" cy="4813492"/>
      </dsp:txXfrm>
    </dsp:sp>
    <dsp:sp modelId="{D4AF4C20-2F38-4604-909F-5A86370FB28D}">
      <dsp:nvSpPr>
        <dsp:cNvPr id="0" name=""/>
        <dsp:cNvSpPr/>
      </dsp:nvSpPr>
      <dsp:spPr>
        <a:xfrm>
          <a:off x="1392164" y="20564"/>
          <a:ext cx="9902971" cy="9902971"/>
        </a:xfrm>
        <a:prstGeom prst="circularArrow">
          <a:avLst>
            <a:gd name="adj1" fmla="val 9478"/>
            <a:gd name="adj2" fmla="val 684543"/>
            <a:gd name="adj3" fmla="val 18652783"/>
            <a:gd name="adj4" fmla="val 130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E5A9-C294-4725-88E3-2506635A810F}">
      <dsp:nvSpPr>
        <dsp:cNvPr id="0" name=""/>
        <dsp:cNvSpPr/>
      </dsp:nvSpPr>
      <dsp:spPr>
        <a:xfrm>
          <a:off x="7871539"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7871539" y="2565303"/>
        <a:ext cx="4813492" cy="4813492"/>
      </dsp:txXfrm>
    </dsp:sp>
    <dsp:sp modelId="{9BBD264C-8E5C-4B84-B75F-2BDAA37F5BDD}">
      <dsp:nvSpPr>
        <dsp:cNvPr id="0" name=""/>
        <dsp:cNvSpPr/>
      </dsp:nvSpPr>
      <dsp:spPr>
        <a:xfrm>
          <a:off x="1392164" y="20564"/>
          <a:ext cx="9902971" cy="9902971"/>
        </a:xfrm>
        <a:prstGeom prst="circularArrow">
          <a:avLst>
            <a:gd name="adj1" fmla="val 9478"/>
            <a:gd name="adj2" fmla="val 684543"/>
            <a:gd name="adj3" fmla="val 7852783"/>
            <a:gd name="adj4" fmla="val 22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F8769-62C7-47CD-9D1D-5556465A379B}">
      <dsp:nvSpPr>
        <dsp:cNvPr id="0" name=""/>
        <dsp:cNvSpPr/>
      </dsp:nvSpPr>
      <dsp:spPr>
        <a:xfrm>
          <a:off x="2268"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2268" y="2565303"/>
        <a:ext cx="4813492" cy="4813492"/>
      </dsp:txXfrm>
    </dsp:sp>
    <dsp:sp modelId="{D4AF4C20-2F38-4604-909F-5A86370FB28D}">
      <dsp:nvSpPr>
        <dsp:cNvPr id="0" name=""/>
        <dsp:cNvSpPr/>
      </dsp:nvSpPr>
      <dsp:spPr>
        <a:xfrm>
          <a:off x="1392164" y="20564"/>
          <a:ext cx="9902971" cy="9902971"/>
        </a:xfrm>
        <a:prstGeom prst="circularArrow">
          <a:avLst>
            <a:gd name="adj1" fmla="val 9478"/>
            <a:gd name="adj2" fmla="val 684543"/>
            <a:gd name="adj3" fmla="val 18652783"/>
            <a:gd name="adj4" fmla="val 130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E5A9-C294-4725-88E3-2506635A810F}">
      <dsp:nvSpPr>
        <dsp:cNvPr id="0" name=""/>
        <dsp:cNvSpPr/>
      </dsp:nvSpPr>
      <dsp:spPr>
        <a:xfrm>
          <a:off x="7871539"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7871539" y="2565303"/>
        <a:ext cx="4813492" cy="4813492"/>
      </dsp:txXfrm>
    </dsp:sp>
    <dsp:sp modelId="{9BBD264C-8E5C-4B84-B75F-2BDAA37F5BDD}">
      <dsp:nvSpPr>
        <dsp:cNvPr id="0" name=""/>
        <dsp:cNvSpPr/>
      </dsp:nvSpPr>
      <dsp:spPr>
        <a:xfrm>
          <a:off x="1392164" y="20564"/>
          <a:ext cx="9902971" cy="9902971"/>
        </a:xfrm>
        <a:prstGeom prst="circularArrow">
          <a:avLst>
            <a:gd name="adj1" fmla="val 9478"/>
            <a:gd name="adj2" fmla="val 684543"/>
            <a:gd name="adj3" fmla="val 7852783"/>
            <a:gd name="adj4" fmla="val 22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F8769-62C7-47CD-9D1D-5556465A379B}">
      <dsp:nvSpPr>
        <dsp:cNvPr id="0" name=""/>
        <dsp:cNvSpPr/>
      </dsp:nvSpPr>
      <dsp:spPr>
        <a:xfrm>
          <a:off x="2268"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2268" y="2565303"/>
        <a:ext cx="4813492" cy="4813492"/>
      </dsp:txXfrm>
    </dsp:sp>
    <dsp:sp modelId="{D4AF4C20-2F38-4604-909F-5A86370FB28D}">
      <dsp:nvSpPr>
        <dsp:cNvPr id="0" name=""/>
        <dsp:cNvSpPr/>
      </dsp:nvSpPr>
      <dsp:spPr>
        <a:xfrm>
          <a:off x="1392164" y="20564"/>
          <a:ext cx="9902971" cy="9902971"/>
        </a:xfrm>
        <a:prstGeom prst="circularArrow">
          <a:avLst>
            <a:gd name="adj1" fmla="val 9478"/>
            <a:gd name="adj2" fmla="val 684543"/>
            <a:gd name="adj3" fmla="val 18652783"/>
            <a:gd name="adj4" fmla="val 130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E5A9-C294-4725-88E3-2506635A810F}">
      <dsp:nvSpPr>
        <dsp:cNvPr id="0" name=""/>
        <dsp:cNvSpPr/>
      </dsp:nvSpPr>
      <dsp:spPr>
        <a:xfrm>
          <a:off x="7871539"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7871539" y="2565303"/>
        <a:ext cx="4813492" cy="4813492"/>
      </dsp:txXfrm>
    </dsp:sp>
    <dsp:sp modelId="{9BBD264C-8E5C-4B84-B75F-2BDAA37F5BDD}">
      <dsp:nvSpPr>
        <dsp:cNvPr id="0" name=""/>
        <dsp:cNvSpPr/>
      </dsp:nvSpPr>
      <dsp:spPr>
        <a:xfrm>
          <a:off x="1392164" y="20564"/>
          <a:ext cx="9902971" cy="9902971"/>
        </a:xfrm>
        <a:prstGeom prst="circularArrow">
          <a:avLst>
            <a:gd name="adj1" fmla="val 9478"/>
            <a:gd name="adj2" fmla="val 684543"/>
            <a:gd name="adj3" fmla="val 7852783"/>
            <a:gd name="adj4" fmla="val 22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F8769-62C7-47CD-9D1D-5556465A379B}">
      <dsp:nvSpPr>
        <dsp:cNvPr id="0" name=""/>
        <dsp:cNvSpPr/>
      </dsp:nvSpPr>
      <dsp:spPr>
        <a:xfrm>
          <a:off x="2268" y="2565303"/>
          <a:ext cx="4813492" cy="481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2268" y="2565303"/>
        <a:ext cx="4813492" cy="4813492"/>
      </dsp:txXfrm>
    </dsp:sp>
    <dsp:sp modelId="{D4AF4C20-2F38-4604-909F-5A86370FB28D}">
      <dsp:nvSpPr>
        <dsp:cNvPr id="0" name=""/>
        <dsp:cNvSpPr/>
      </dsp:nvSpPr>
      <dsp:spPr>
        <a:xfrm>
          <a:off x="1392164" y="20564"/>
          <a:ext cx="9902971" cy="9902971"/>
        </a:xfrm>
        <a:prstGeom prst="circularArrow">
          <a:avLst>
            <a:gd name="adj1" fmla="val 9478"/>
            <a:gd name="adj2" fmla="val 684543"/>
            <a:gd name="adj3" fmla="val 18652783"/>
            <a:gd name="adj4" fmla="val 13062674"/>
            <a:gd name="adj5" fmla="val 11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E5A9-C294-4725-88E3-2506635A810F}">
      <dsp:nvSpPr>
        <dsp:cNvPr id="0" name=""/>
        <dsp:cNvSpPr/>
      </dsp:nvSpPr>
      <dsp:spPr>
        <a:xfrm>
          <a:off x="8509059" y="2554895"/>
          <a:ext cx="4834309" cy="483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a:ln>
                <a:noFill/>
              </a:ln>
              <a:solidFill>
                <a:schemeClr val="tx1"/>
              </a:solidFill>
              <a:effectLst/>
              <a:latin typeface="Arial" panose="020B0604020202020204" pitchFamily="34" charset="0"/>
            </a:rPr>
            <a:t>   </a:t>
          </a:r>
        </a:p>
      </dsp:txBody>
      <dsp:txXfrm>
        <a:off x="8509059" y="2554895"/>
        <a:ext cx="4834309" cy="4834309"/>
      </dsp:txXfrm>
    </dsp:sp>
    <dsp:sp modelId="{9BBD264C-8E5C-4B84-B75F-2BDAA37F5BDD}">
      <dsp:nvSpPr>
        <dsp:cNvPr id="0" name=""/>
        <dsp:cNvSpPr/>
      </dsp:nvSpPr>
      <dsp:spPr>
        <a:xfrm>
          <a:off x="1997137" y="-3112"/>
          <a:ext cx="9950325" cy="9950325"/>
        </a:xfrm>
        <a:prstGeom prst="circularArrow">
          <a:avLst>
            <a:gd name="adj1" fmla="val 9474"/>
            <a:gd name="adj2" fmla="val 684150"/>
            <a:gd name="adj3" fmla="val 7854697"/>
            <a:gd name="adj4" fmla="val 2261153"/>
            <a:gd name="adj5" fmla="val 110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F8769-62C7-47CD-9D1D-5556465A379B}">
      <dsp:nvSpPr>
        <dsp:cNvPr id="0" name=""/>
        <dsp:cNvSpPr/>
      </dsp:nvSpPr>
      <dsp:spPr>
        <a:xfrm>
          <a:off x="601230" y="2554895"/>
          <a:ext cx="4834309" cy="483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0" i="0" u="none" strike="noStrike" kern="1200" cap="none" normalizeH="0" baseline="0" dirty="0">
              <a:ln>
                <a:noFill/>
              </a:ln>
              <a:solidFill>
                <a:schemeClr val="tx1"/>
              </a:solidFill>
              <a:effectLst/>
              <a:latin typeface="Arial" panose="020B0604020202020204" pitchFamily="34" charset="0"/>
            </a:rPr>
            <a:t>  </a:t>
          </a:r>
        </a:p>
      </dsp:txBody>
      <dsp:txXfrm>
        <a:off x="601230" y="2554895"/>
        <a:ext cx="4834309" cy="4834309"/>
      </dsp:txXfrm>
    </dsp:sp>
    <dsp:sp modelId="{D4AF4C20-2F38-4604-909F-5A86370FB28D}">
      <dsp:nvSpPr>
        <dsp:cNvPr id="0" name=""/>
        <dsp:cNvSpPr/>
      </dsp:nvSpPr>
      <dsp:spPr>
        <a:xfrm>
          <a:off x="1997137" y="-3112"/>
          <a:ext cx="9950325" cy="9950325"/>
        </a:xfrm>
        <a:prstGeom prst="circularArrow">
          <a:avLst>
            <a:gd name="adj1" fmla="val 9474"/>
            <a:gd name="adj2" fmla="val 684150"/>
            <a:gd name="adj3" fmla="val 18654697"/>
            <a:gd name="adj4" fmla="val 13061153"/>
            <a:gd name="adj5" fmla="val 110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0156E-3BF0-4EA1-8F8B-D10FD5E8FE7C}">
      <dsp:nvSpPr>
        <dsp:cNvPr id="0" name=""/>
        <dsp:cNvSpPr/>
      </dsp:nvSpPr>
      <dsp:spPr>
        <a:xfrm>
          <a:off x="4704633" y="4114"/>
          <a:ext cx="2706532" cy="27065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7.25 for 4 months</a:t>
          </a:r>
        </a:p>
        <a:p>
          <a:pPr marL="0" lvl="0" indent="0" algn="ctr" defTabSz="1466850">
            <a:lnSpc>
              <a:spcPct val="90000"/>
            </a:lnSpc>
            <a:spcBef>
              <a:spcPct val="0"/>
            </a:spcBef>
            <a:spcAft>
              <a:spcPct val="35000"/>
            </a:spcAft>
            <a:buNone/>
          </a:pPr>
          <a:endParaRPr lang="en-US" sz="3300" kern="1200" dirty="0"/>
        </a:p>
      </dsp:txBody>
      <dsp:txXfrm>
        <a:off x="5100995" y="400476"/>
        <a:ext cx="1913808" cy="1913808"/>
      </dsp:txXfrm>
    </dsp:sp>
    <dsp:sp modelId="{1BE0C21A-147D-44CC-8756-8D0F53843613}">
      <dsp:nvSpPr>
        <dsp:cNvPr id="0" name=""/>
        <dsp:cNvSpPr/>
      </dsp:nvSpPr>
      <dsp:spPr>
        <a:xfrm rot="2700000">
          <a:off x="7120397" y="2322144"/>
          <a:ext cx="717986" cy="913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151941" y="2428681"/>
        <a:ext cx="502590" cy="548072"/>
      </dsp:txXfrm>
    </dsp:sp>
    <dsp:sp modelId="{7DB0D4E2-8AE5-41A3-BB4A-6F997C77E69D}">
      <dsp:nvSpPr>
        <dsp:cNvPr id="0" name=""/>
        <dsp:cNvSpPr/>
      </dsp:nvSpPr>
      <dsp:spPr>
        <a:xfrm>
          <a:off x="7576352" y="2875833"/>
          <a:ext cx="2706532" cy="27065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7.25 for 2 months</a:t>
          </a:r>
        </a:p>
      </dsp:txBody>
      <dsp:txXfrm>
        <a:off x="7972714" y="3272195"/>
        <a:ext cx="1913808" cy="1913808"/>
      </dsp:txXfrm>
    </dsp:sp>
    <dsp:sp modelId="{4A186C36-99F8-4BB2-AB8B-5AB91B91D897}">
      <dsp:nvSpPr>
        <dsp:cNvPr id="0" name=""/>
        <dsp:cNvSpPr/>
      </dsp:nvSpPr>
      <dsp:spPr>
        <a:xfrm rot="8100000">
          <a:off x="7149134" y="5193862"/>
          <a:ext cx="717986" cy="913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7332986" y="5300399"/>
        <a:ext cx="502590" cy="548072"/>
      </dsp:txXfrm>
    </dsp:sp>
    <dsp:sp modelId="{954DEA6C-A774-4ADC-8819-B60926071054}">
      <dsp:nvSpPr>
        <dsp:cNvPr id="0" name=""/>
        <dsp:cNvSpPr/>
      </dsp:nvSpPr>
      <dsp:spPr>
        <a:xfrm>
          <a:off x="4704633" y="5747551"/>
          <a:ext cx="2706532" cy="27065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7.25</a:t>
          </a:r>
        </a:p>
        <a:p>
          <a:pPr marL="0" lvl="0" indent="0" algn="ctr" defTabSz="1466850">
            <a:lnSpc>
              <a:spcPct val="90000"/>
            </a:lnSpc>
            <a:spcBef>
              <a:spcPct val="0"/>
            </a:spcBef>
            <a:spcAft>
              <a:spcPct val="35000"/>
            </a:spcAft>
            <a:buNone/>
          </a:pPr>
          <a:r>
            <a:rPr lang="en-US" sz="3300" b="1" kern="1200" dirty="0"/>
            <a:t> 5for 4 months</a:t>
          </a:r>
        </a:p>
      </dsp:txBody>
      <dsp:txXfrm>
        <a:off x="5100995" y="6143913"/>
        <a:ext cx="1913808" cy="1913808"/>
      </dsp:txXfrm>
    </dsp:sp>
    <dsp:sp modelId="{9AD31B1E-AA33-449F-A91B-4EF7801DB119}">
      <dsp:nvSpPr>
        <dsp:cNvPr id="0" name=""/>
        <dsp:cNvSpPr/>
      </dsp:nvSpPr>
      <dsp:spPr>
        <a:xfrm rot="13500000">
          <a:off x="4277416" y="5222600"/>
          <a:ext cx="717986" cy="913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4461268" y="5481445"/>
        <a:ext cx="502590" cy="548072"/>
      </dsp:txXfrm>
    </dsp:sp>
    <dsp:sp modelId="{B4D776E5-FB1A-4710-8E80-61D615B76A37}">
      <dsp:nvSpPr>
        <dsp:cNvPr id="0" name=""/>
        <dsp:cNvSpPr/>
      </dsp:nvSpPr>
      <dsp:spPr>
        <a:xfrm>
          <a:off x="1832915" y="2875833"/>
          <a:ext cx="2706532" cy="27065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7.25 for 3 months</a:t>
          </a:r>
        </a:p>
        <a:p>
          <a:pPr marL="0" lvl="0" indent="0" algn="ctr" defTabSz="1466850">
            <a:lnSpc>
              <a:spcPct val="90000"/>
            </a:lnSpc>
            <a:spcBef>
              <a:spcPct val="0"/>
            </a:spcBef>
            <a:spcAft>
              <a:spcPct val="35000"/>
            </a:spcAft>
            <a:buNone/>
          </a:pPr>
          <a:endParaRPr lang="en-US" sz="3300" kern="1200" dirty="0"/>
        </a:p>
      </dsp:txBody>
      <dsp:txXfrm>
        <a:off x="2229277" y="3272195"/>
        <a:ext cx="1913808" cy="1913808"/>
      </dsp:txXfrm>
    </dsp:sp>
    <dsp:sp modelId="{D7F02726-9B92-4AA1-B560-203A90D8177B}">
      <dsp:nvSpPr>
        <dsp:cNvPr id="0" name=""/>
        <dsp:cNvSpPr/>
      </dsp:nvSpPr>
      <dsp:spPr>
        <a:xfrm rot="18900000">
          <a:off x="4248679" y="2350881"/>
          <a:ext cx="717986" cy="913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280223" y="2609726"/>
        <a:ext cx="502590" cy="548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06EC-D4E6-4A07-9319-FD0AC654E104}">
      <dsp:nvSpPr>
        <dsp:cNvPr id="0" name=""/>
        <dsp:cNvSpPr/>
      </dsp:nvSpPr>
      <dsp:spPr>
        <a:xfrm>
          <a:off x="653415" y="0"/>
          <a:ext cx="10873740" cy="679608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EE028-E832-442E-A3B7-9D6A7C2188A7}">
      <dsp:nvSpPr>
        <dsp:cNvPr id="0" name=""/>
        <dsp:cNvSpPr/>
      </dsp:nvSpPr>
      <dsp:spPr>
        <a:xfrm>
          <a:off x="2034380" y="4690659"/>
          <a:ext cx="282717" cy="2827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92F146-C0CB-463D-9CCC-5AB6412D8C14}">
      <dsp:nvSpPr>
        <dsp:cNvPr id="0" name=""/>
        <dsp:cNvSpPr/>
      </dsp:nvSpPr>
      <dsp:spPr>
        <a:xfrm>
          <a:off x="2175739" y="4832018"/>
          <a:ext cx="2533581" cy="196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06" tIns="0" rIns="0" bIns="0" numCol="1" spcCol="1270" anchor="t" anchorCtr="0">
          <a:noAutofit/>
        </a:bodyPr>
        <a:lstStyle/>
        <a:p>
          <a:pPr marL="0" lvl="0" indent="0" algn="l" defTabSz="2889250">
            <a:lnSpc>
              <a:spcPct val="90000"/>
            </a:lnSpc>
            <a:spcBef>
              <a:spcPct val="0"/>
            </a:spcBef>
            <a:spcAft>
              <a:spcPct val="35000"/>
            </a:spcAft>
            <a:buNone/>
          </a:pPr>
          <a:r>
            <a:rPr lang="en-US" sz="6500" kern="1200" dirty="0"/>
            <a:t>Entry level</a:t>
          </a:r>
        </a:p>
      </dsp:txBody>
      <dsp:txXfrm>
        <a:off x="2175739" y="4832018"/>
        <a:ext cx="2533581" cy="1964069"/>
      </dsp:txXfrm>
    </dsp:sp>
    <dsp:sp modelId="{E0286886-F29E-46C2-9247-D0A549914745}">
      <dsp:nvSpPr>
        <dsp:cNvPr id="0" name=""/>
        <dsp:cNvSpPr/>
      </dsp:nvSpPr>
      <dsp:spPr>
        <a:xfrm>
          <a:off x="4529904" y="2843483"/>
          <a:ext cx="511065" cy="5110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F460A-835F-42B9-AEA9-29A7252FC85B}">
      <dsp:nvSpPr>
        <dsp:cNvPr id="0" name=""/>
        <dsp:cNvSpPr/>
      </dsp:nvSpPr>
      <dsp:spPr>
        <a:xfrm rot="2245401">
          <a:off x="5232008" y="4180095"/>
          <a:ext cx="5029200" cy="153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803" tIns="0" rIns="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rgbClr val="FFFF00"/>
              </a:solidFill>
            </a:rPr>
            <a:t>More $ or Experience</a:t>
          </a:r>
        </a:p>
      </dsp:txBody>
      <dsp:txXfrm>
        <a:off x="5232008" y="4180095"/>
        <a:ext cx="5029200" cy="1534913"/>
      </dsp:txXfrm>
    </dsp:sp>
    <dsp:sp modelId="{3A3121BB-02A6-47AD-BF6F-9512C1066AE2}">
      <dsp:nvSpPr>
        <dsp:cNvPr id="0" name=""/>
        <dsp:cNvSpPr/>
      </dsp:nvSpPr>
      <dsp:spPr>
        <a:xfrm>
          <a:off x="7531056" y="1719410"/>
          <a:ext cx="706793" cy="706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51B66-002E-42BB-B16F-F92A185EAA48}">
      <dsp:nvSpPr>
        <dsp:cNvPr id="0" name=""/>
        <dsp:cNvSpPr/>
      </dsp:nvSpPr>
      <dsp:spPr>
        <a:xfrm rot="1967619">
          <a:off x="8245237" y="3723244"/>
          <a:ext cx="5003364" cy="186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515"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FFFF00"/>
              </a:solidFill>
            </a:rPr>
            <a:t>More $ or Experience</a:t>
          </a:r>
        </a:p>
      </dsp:txBody>
      <dsp:txXfrm>
        <a:off x="8245237" y="3723244"/>
        <a:ext cx="5003364" cy="186664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2AD0-7800-2C48-A5C2-98280566DEF6}"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CC4B0-F1CC-4546-A7ED-3FDF58E17A12}" type="slidenum">
              <a:rPr lang="en-US" smtClean="0"/>
              <a:t>‹#›</a:t>
            </a:fld>
            <a:endParaRPr lang="en-US"/>
          </a:p>
        </p:txBody>
      </p:sp>
    </p:spTree>
    <p:extLst>
      <p:ext uri="{BB962C8B-B14F-4D97-AF65-F5344CB8AC3E}">
        <p14:creationId xmlns:p14="http://schemas.microsoft.com/office/powerpoint/2010/main" val="171025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CC4B0-F1CC-4546-A7ED-3FDF58E17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3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Training to win in a sport at any level you have to train….studying to pass a test is training too.  The more you “train” or study be better you will do on the test….the same goes for job hunting.</a:t>
            </a:r>
          </a:p>
          <a:p>
            <a:pPr eaLnBrk="1" hangingPunct="1">
              <a:spcBef>
                <a:spcPct val="0"/>
              </a:spcBef>
            </a:pPr>
            <a:endParaRPr lang="en-US"/>
          </a:p>
          <a:p>
            <a:pPr eaLnBrk="1" hangingPunct="1">
              <a:spcBef>
                <a:spcPct val="0"/>
              </a:spcBef>
            </a:pPr>
            <a:r>
              <a:rPr lang="en-US"/>
              <a:t>Know a bit  the company you are applying with…image, charity, expansion.</a:t>
            </a:r>
          </a:p>
          <a:p>
            <a:pPr eaLnBrk="1" hangingPunct="1">
              <a:spcBef>
                <a:spcPct val="0"/>
              </a:spcBef>
            </a:pPr>
            <a:endParaRPr lang="en-US"/>
          </a:p>
          <a:p>
            <a:pPr eaLnBrk="1" hangingPunct="1">
              <a:spcBef>
                <a:spcPct val="0"/>
              </a:spcBef>
            </a:pPr>
            <a:r>
              <a:rPr lang="en-US"/>
              <a:t>Make sure you review your written materials for grammer, spelling etc…this is a way to weed out applicants.</a:t>
            </a:r>
          </a:p>
          <a:p>
            <a:pPr eaLnBrk="1" hangingPunct="1">
              <a:spcBef>
                <a:spcPct val="0"/>
              </a:spcBef>
            </a:pPr>
            <a:r>
              <a:rPr lang="en-US"/>
              <a:t>Practice interviewing with friends and family.  Nothing can substitute for this.</a:t>
            </a: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7A37A-2EB7-43C0-B110-75525FFF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41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AB2050-7123-441F-BDE8-4BCFADD81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32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14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If there is a job you really want you might want to apply for few positions to get real world practice time before interviewing with the company you really what to work for. </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ED0A-6B4A-4F26-BA49-6BFAFA30B2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70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10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 today’s economy the competition for jobs is fierce!  </a:t>
            </a:r>
          </a:p>
          <a:p>
            <a:pPr eaLnBrk="1" hangingPunct="1">
              <a:spcBef>
                <a:spcPct val="0"/>
              </a:spcBef>
            </a:pPr>
            <a:endParaRPr lang="en-US"/>
          </a:p>
          <a:p>
            <a:pPr eaLnBrk="1" hangingPunct="1">
              <a:spcBef>
                <a:spcPct val="0"/>
              </a:spcBef>
            </a:pPr>
            <a:r>
              <a:rPr lang="en-US"/>
              <a:t>tens of thousands of students graduating each year…. Now Hundreds of thousands of people have lost their jobs in the US.    Now more than ever, getting an actual interview is so important…and doing well is paramount.</a:t>
            </a:r>
          </a:p>
          <a:p>
            <a:pPr eaLnBrk="1" hangingPunct="1">
              <a:spcBef>
                <a:spcPct val="0"/>
              </a:spcBef>
            </a:pPr>
            <a:endParaRPr lang="en-US"/>
          </a:p>
          <a:p>
            <a:pPr eaLnBrk="1" hangingPunct="1">
              <a:spcBef>
                <a:spcPct val="0"/>
              </a:spcBef>
            </a:pPr>
            <a:r>
              <a:rPr lang="en-US"/>
              <a:t>However, not all jobs or companies may be for you.  If the interviewer is rude, uninterested, if the building is dirty…this might not be the place you want to be at….but don’t show it then.  Wait to see if you get the job and decide then ….You don’t want to hurt your chances before you get an offer.</a:t>
            </a:r>
          </a:p>
          <a:p>
            <a:pPr eaLnBrk="1" hangingPunct="1">
              <a:spcBef>
                <a:spcPct val="0"/>
              </a:spcBef>
            </a:pPr>
            <a:endParaRPr lang="en-US"/>
          </a:p>
          <a:p>
            <a:pPr eaLnBrk="1" hangingPunct="1">
              <a:spcBef>
                <a:spcPct val="0"/>
              </a:spcBef>
            </a:pPr>
            <a:r>
              <a:rPr lang="en-US"/>
              <a:t>just as an employer wants a great employer, you want to work for a great company….</a:t>
            </a:r>
          </a:p>
          <a:p>
            <a:pPr eaLnBrk="1" hangingPunct="1">
              <a:spcBef>
                <a:spcPct val="0"/>
              </a:spcBef>
            </a:pPr>
            <a:endParaRPr lang="en-US"/>
          </a:p>
          <a:p>
            <a:pPr eaLnBrk="1" hangingPunct="1">
              <a:spcBef>
                <a:spcPct val="0"/>
              </a:spcBef>
            </a:pPr>
            <a:r>
              <a:rPr lang="en-US"/>
              <a:t>Entry level jobs and entry level companies…..this is how you get experience to build the resume….this is how you learn.</a:t>
            </a:r>
          </a:p>
          <a:p>
            <a:pPr eaLnBrk="1" hangingPunct="1">
              <a:spcBef>
                <a:spcPct val="0"/>
              </a:spcBef>
            </a:pPr>
            <a:endParaRPr lang="en-US"/>
          </a:p>
          <a:p>
            <a:pPr eaLnBrk="1" hangingPunct="1">
              <a:spcBef>
                <a:spcPct val="0"/>
              </a:spcBef>
            </a:pPr>
            <a:endParaRPr lang="en-US"/>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E08122-5606-4A9A-AA39-43FCF01F1B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67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It will be you and the interviewer….some interviewers will be good others will not. Remember the goal…get the job offer.  Don’t be surprised to see more than one interviewer…or having to go through more than one interview.</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A75C7F-2709-462B-B7D3-4DE717A137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876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1F14B6-F887-4B5A-BA5D-A547336FC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61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890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Organized, developed, responsible for, leadership,  savings, improved, </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9582BE-4FC6-4229-BF9C-DC91709462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4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126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An interview is not a job offer</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3DC97B-F687-45DE-A9A8-6DD3F68B56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38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An interview is not a job offer</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3DC97B-F687-45DE-A9A8-6DD3F68B56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250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12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 resume and cover letter just gets you into the door…like getting to “try out” for the team…</a:t>
            </a:r>
          </a:p>
          <a:p>
            <a:pPr eaLnBrk="1" hangingPunct="1">
              <a:spcBef>
                <a:spcPct val="0"/>
              </a:spcBef>
            </a:pPr>
            <a:endParaRPr lang="en-US"/>
          </a:p>
          <a:p>
            <a:pPr eaLnBrk="1" hangingPunct="1">
              <a:spcBef>
                <a:spcPct val="0"/>
              </a:spcBef>
            </a:pPr>
            <a:r>
              <a:rPr lang="en-US"/>
              <a:t>Concise,</a:t>
            </a:r>
          </a:p>
          <a:p>
            <a:pPr eaLnBrk="1" hangingPunct="1">
              <a:spcBef>
                <a:spcPct val="0"/>
              </a:spcBef>
            </a:pPr>
            <a:r>
              <a:rPr lang="en-US"/>
              <a:t>Creativity, Paper color</a:t>
            </a:r>
          </a:p>
          <a:p>
            <a:pPr eaLnBrk="1" hangingPunct="1">
              <a:spcBef>
                <a:spcPct val="0"/>
              </a:spcBef>
            </a:pPr>
            <a:r>
              <a:rPr lang="en-US"/>
              <a:t>Font, </a:t>
            </a:r>
          </a:p>
          <a:p>
            <a:pPr eaLnBrk="1" hangingPunct="1">
              <a:spcBef>
                <a:spcPct val="0"/>
              </a:spcBef>
            </a:pPr>
            <a:endParaRPr lang="en-US"/>
          </a:p>
          <a:p>
            <a:pPr eaLnBrk="1" hangingPunct="1">
              <a:spcBef>
                <a:spcPct val="0"/>
              </a:spcBef>
            </a:pPr>
            <a:r>
              <a:rPr lang="en-US"/>
              <a:t>Accounting firms and Advertising companies will have different ways are looking at your resumes.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DED15-CCA3-445A-9CD2-9459A09AE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76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A good way to seek your S&amp;W are looking at what skills you have.</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496049-25FF-4E85-B90F-078F731BFE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505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A good way to seek your S&amp;W are looking at what skills you have.</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496049-25FF-4E85-B90F-078F731BFE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564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There will be other interviews….although no two are alike.  You can learn from each if you take the time to evaluate</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E8348E-D759-4CBD-BD97-4FF29581A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89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Mission accomplished</a:t>
            </a:r>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9F30EB-079B-42BA-84CC-5D77A28BF9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59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292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Lunch</a:t>
            </a:r>
          </a:p>
          <a:p>
            <a:pPr marL="171450" indent="-171450">
              <a:buFont typeface="Arial" panose="020B0604020202020204" pitchFamily="34" charset="0"/>
              <a:buChar char="•"/>
            </a:pPr>
            <a:r>
              <a:rPr lang="en-US" dirty="0"/>
              <a:t>Keynote Address</a:t>
            </a:r>
          </a:p>
        </p:txBody>
      </p:sp>
      <p:sp>
        <p:nvSpPr>
          <p:cNvPr id="4" name="Slide Number Placeholder 3"/>
          <p:cNvSpPr>
            <a:spLocks noGrp="1"/>
          </p:cNvSpPr>
          <p:nvPr>
            <p:ph type="sldNum" sz="quarter" idx="5"/>
          </p:nvPr>
        </p:nvSpPr>
        <p:spPr/>
        <p:txBody>
          <a:bodyPr/>
          <a:lstStyle/>
          <a:p>
            <a:fld id="{65CCC4B0-F1CC-4546-A7ED-3FDF58E17A12}" type="slidenum">
              <a:rPr lang="en-US" smtClean="0"/>
              <a:t>118</a:t>
            </a:fld>
            <a:endParaRPr lang="en-US"/>
          </a:p>
        </p:txBody>
      </p:sp>
    </p:spTree>
    <p:extLst>
      <p:ext uri="{BB962C8B-B14F-4D97-AF65-F5344CB8AC3E}">
        <p14:creationId xmlns:p14="http://schemas.microsoft.com/office/powerpoint/2010/main" val="169755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889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33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17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88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Getting hired is like trying to win a game in a sport.  You have to be prepared, practice your skils, know the rules, be fit enough to participate and know your limits.  In short you have to be prepared!</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C69B2-FA90-4105-A2A7-823CB18C86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57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19100" y="703263"/>
            <a:ext cx="6248400" cy="3514725"/>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Like in a sport, you need to know what position you are good at and what needs work.   Most importantly you need to know you. </a:t>
            </a:r>
          </a:p>
          <a:p>
            <a:pPr eaLnBrk="1" hangingPunct="1">
              <a:spcBef>
                <a:spcPct val="0"/>
              </a:spcBef>
            </a:pPr>
            <a:endParaRPr lang="en-US"/>
          </a:p>
          <a:p>
            <a:pPr eaLnBrk="1" hangingPunct="1">
              <a:spcBef>
                <a:spcPct val="0"/>
              </a:spcBef>
            </a:pPr>
            <a:r>
              <a:rPr lang="en-US"/>
              <a:t>Companies NEED great people.  Your job is to get across the company you are what they need! </a:t>
            </a:r>
          </a:p>
          <a:p>
            <a:pPr eaLnBrk="1" hangingPunct="1">
              <a:spcBef>
                <a:spcPct val="0"/>
              </a:spcBef>
            </a:pPr>
            <a:endParaRPr lang="en-US"/>
          </a:p>
          <a:p>
            <a:pPr eaLnBrk="1" hangingPunct="1">
              <a:spcBef>
                <a:spcPct val="0"/>
              </a:spcBef>
            </a:pPr>
            <a:r>
              <a:rPr lang="en-US"/>
              <a:t> If you do not spend time preparing you resume and your interviewing skills, an employer will notice.  If you won’t prepare for a simple job interview, how will you be able to perform for that company?</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25F7C3-C31D-4C73-B1E5-BA0B3450C6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39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37EC4-BE23-4156-853B-F14F2BDC2D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336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364277"/>
            <a:ext cx="13452126" cy="41391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7574" y="6365768"/>
            <a:ext cx="4615662" cy="415410"/>
          </a:xfrm>
          <a:prstGeom prst="rect">
            <a:avLst/>
          </a:prstGeom>
        </p:spPr>
      </p:pic>
      <p:sp>
        <p:nvSpPr>
          <p:cNvPr id="9" name="Rectangle 8"/>
          <p:cNvSpPr/>
          <p:nvPr/>
        </p:nvSpPr>
        <p:spPr bwMode="ltGray">
          <a:xfrm>
            <a:off x="1" y="3885117"/>
            <a:ext cx="13452128" cy="24904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667573" y="3885117"/>
            <a:ext cx="4615664" cy="2490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20483" y="4100564"/>
            <a:ext cx="12216201" cy="2059605"/>
          </a:xfrm>
        </p:spPr>
        <p:txBody>
          <a:bodyPr anchor="b">
            <a:noAutofit/>
          </a:bodyPr>
          <a:lstStyle>
            <a:lvl1pPr algn="r">
              <a:defRPr sz="8100"/>
            </a:lvl1pPr>
          </a:lstStyle>
          <a:p>
            <a:r>
              <a:rPr lang="en-US"/>
              <a:t>Click to edit Master title style</a:t>
            </a:r>
            <a:endParaRPr lang="en-US" dirty="0"/>
          </a:p>
        </p:txBody>
      </p:sp>
      <p:sp>
        <p:nvSpPr>
          <p:cNvPr id="3" name="Subtitle 2"/>
          <p:cNvSpPr>
            <a:spLocks noGrp="1"/>
          </p:cNvSpPr>
          <p:nvPr>
            <p:ph type="subTitle" idx="1"/>
          </p:nvPr>
        </p:nvSpPr>
        <p:spPr>
          <a:xfrm>
            <a:off x="1020483" y="6591059"/>
            <a:ext cx="12216201" cy="1676531"/>
          </a:xfrm>
        </p:spPr>
        <p:txBody>
          <a:bodyPr>
            <a:normAutofit/>
          </a:bodyPr>
          <a:lstStyle>
            <a:lvl1pPr marL="0" indent="0" algn="r">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13883019" y="4125506"/>
            <a:ext cx="1757832" cy="2034663"/>
          </a:xfrm>
        </p:spPr>
        <p:txBody>
          <a:bodyPr/>
          <a:lstStyle/>
          <a:p>
            <a:pPr>
              <a:defRPr/>
            </a:pPr>
            <a:fld id="{9FCD48A7-F0D5-4BC4-B357-515ADCE5C18F}" type="slidenum">
              <a:rPr lang="en-US" smtClean="0"/>
              <a:pPr>
                <a:defRPr/>
              </a:pPr>
              <a:t>‹#›</a:t>
            </a:fld>
            <a:endParaRPr lang="en-US"/>
          </a:p>
        </p:txBody>
      </p:sp>
    </p:spTree>
    <p:extLst>
      <p:ext uri="{BB962C8B-B14F-4D97-AF65-F5344CB8AC3E}">
        <p14:creationId xmlns:p14="http://schemas.microsoft.com/office/powerpoint/2010/main" val="69421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7" name="Rectangle 16"/>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D0F29F6-00FF-4363-9A94-0B1FCD47BB5A}" type="slidenum">
              <a:rPr lang="en-US" smtClean="0"/>
              <a:pPr>
                <a:defRPr/>
              </a:pPr>
              <a:t>‹#›</a:t>
            </a:fld>
            <a:endParaRPr lang="en-US"/>
          </a:p>
        </p:txBody>
      </p:sp>
    </p:spTree>
    <p:extLst>
      <p:ext uri="{BB962C8B-B14F-4D97-AF65-F5344CB8AC3E}">
        <p14:creationId xmlns:p14="http://schemas.microsoft.com/office/powerpoint/2010/main" val="3367014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130361"/>
            <a:ext cx="15656718" cy="481746"/>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37" y="6131852"/>
            <a:ext cx="2404496" cy="216405"/>
          </a:xfrm>
          <a:prstGeom prst="rect">
            <a:avLst/>
          </a:prstGeom>
        </p:spPr>
      </p:pic>
      <p:sp>
        <p:nvSpPr>
          <p:cNvPr id="9" name="Rectangle 8"/>
          <p:cNvSpPr/>
          <p:nvPr/>
        </p:nvSpPr>
        <p:spPr bwMode="ltGray">
          <a:xfrm>
            <a:off x="-3" y="4089401"/>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5878738" y="4089401"/>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83" y="4304843"/>
            <a:ext cx="14420790" cy="1636182"/>
          </a:xfrm>
        </p:spPr>
        <p:txBody>
          <a:bodyPr anchor="ctr">
            <a:normAutofit/>
          </a:bodyPr>
          <a:lstStyle>
            <a:lvl1pPr algn="r">
              <a:defRPr sz="5400"/>
            </a:lvl1pPr>
          </a:lstStyle>
          <a:p>
            <a:r>
              <a:rPr lang="en-US"/>
              <a:t>Click to edit Master title style</a:t>
            </a:r>
            <a:endParaRPr lang="en-US" dirty="0"/>
          </a:p>
        </p:txBody>
      </p:sp>
      <p:sp>
        <p:nvSpPr>
          <p:cNvPr id="3" name="Text Placeholder 2"/>
          <p:cNvSpPr>
            <a:spLocks noGrp="1"/>
          </p:cNvSpPr>
          <p:nvPr>
            <p:ph type="body" idx="1"/>
          </p:nvPr>
        </p:nvSpPr>
        <p:spPr>
          <a:xfrm>
            <a:off x="1020483" y="6348257"/>
            <a:ext cx="14420790" cy="2556026"/>
          </a:xfrm>
        </p:spPr>
        <p:txBody>
          <a:bodyPr>
            <a:normAutofit/>
          </a:bodyPr>
          <a:lstStyle>
            <a:lvl1pPr marL="0" indent="0" algn="r">
              <a:buNone/>
              <a:defRPr sz="30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16094183" y="4304843"/>
            <a:ext cx="1731227" cy="1636184"/>
          </a:xfrm>
        </p:spPr>
        <p:txBody>
          <a:bodyPr/>
          <a:lstStyle/>
          <a:p>
            <a:pPr>
              <a:defRPr/>
            </a:pPr>
            <a:fld id="{CF1A34DC-1230-42B5-88F9-2B36D9D038C5}" type="slidenum">
              <a:rPr lang="en-US" smtClean="0"/>
              <a:pPr>
                <a:defRPr/>
              </a:pPr>
              <a:t>‹#›</a:t>
            </a:fld>
            <a:endParaRPr lang="en-US"/>
          </a:p>
        </p:txBody>
      </p:sp>
    </p:spTree>
    <p:extLst>
      <p:ext uri="{BB962C8B-B14F-4D97-AF65-F5344CB8AC3E}">
        <p14:creationId xmlns:p14="http://schemas.microsoft.com/office/powerpoint/2010/main" val="193540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0" name="Rectangle 9"/>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0480" y="3505310"/>
            <a:ext cx="7047537" cy="5398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91185" y="3505310"/>
            <a:ext cx="7050087" cy="5398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9E82DC-C349-4324-9948-946EC8AEF691}" type="slidenum">
              <a:rPr lang="en-US" smtClean="0"/>
              <a:pPr>
                <a:defRPr/>
              </a:pPr>
              <a:t>‹#›</a:t>
            </a:fld>
            <a:endParaRPr lang="en-US"/>
          </a:p>
        </p:txBody>
      </p:sp>
    </p:spTree>
    <p:extLst>
      <p:ext uri="{BB962C8B-B14F-4D97-AF65-F5344CB8AC3E}">
        <p14:creationId xmlns:p14="http://schemas.microsoft.com/office/powerpoint/2010/main" val="3789779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2" name="Rectangle 11"/>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79" y="1129844"/>
            <a:ext cx="14420795" cy="16214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59526" y="3505310"/>
            <a:ext cx="6708491" cy="103970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0484" y="4545013"/>
            <a:ext cx="7047533" cy="43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30231" y="3505310"/>
            <a:ext cx="6711042" cy="103811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391185" y="4545013"/>
            <a:ext cx="7050089" cy="43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F2F3CF8-E177-40AA-8FAD-EE63BE038FCD}" type="slidenum">
              <a:rPr lang="en-US" smtClean="0"/>
              <a:pPr>
                <a:defRPr/>
              </a:pPr>
              <a:t>‹#›</a:t>
            </a:fld>
            <a:endParaRPr lang="en-US"/>
          </a:p>
        </p:txBody>
      </p:sp>
    </p:spTree>
    <p:extLst>
      <p:ext uri="{BB962C8B-B14F-4D97-AF65-F5344CB8AC3E}">
        <p14:creationId xmlns:p14="http://schemas.microsoft.com/office/powerpoint/2010/main" val="210416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8" name="Rectangle 7"/>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FC5D571-04B1-445A-9BA5-EBAA1EE4DF93}" type="slidenum">
              <a:rPr lang="en-US" smtClean="0"/>
              <a:pPr>
                <a:defRPr/>
              </a:pPr>
              <a:t>‹#›</a:t>
            </a:fld>
            <a:endParaRPr lang="en-US"/>
          </a:p>
        </p:txBody>
      </p:sp>
    </p:spTree>
    <p:extLst>
      <p:ext uri="{BB962C8B-B14F-4D97-AF65-F5344CB8AC3E}">
        <p14:creationId xmlns:p14="http://schemas.microsoft.com/office/powerpoint/2010/main" val="69118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6" name="Rectangle 5"/>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659041C-C179-405C-8A03-D02DDFA933CF}" type="slidenum">
              <a:rPr lang="en-US" smtClean="0"/>
              <a:pPr>
                <a:defRPr/>
              </a:pPr>
              <a:t>‹#›</a:t>
            </a:fld>
            <a:endParaRPr lang="en-US"/>
          </a:p>
        </p:txBody>
      </p:sp>
    </p:spTree>
    <p:extLst>
      <p:ext uri="{BB962C8B-B14F-4D97-AF65-F5344CB8AC3E}">
        <p14:creationId xmlns:p14="http://schemas.microsoft.com/office/powerpoint/2010/main" val="98755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0" name="Rectangle 9"/>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82" y="1129841"/>
            <a:ext cx="14420789" cy="1621410"/>
          </a:xfrm>
        </p:spPr>
        <p:txBody>
          <a:bodyPr anchor="ct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a:xfrm>
            <a:off x="7028769" y="3505310"/>
            <a:ext cx="8412504" cy="5398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0483" y="3505309"/>
            <a:ext cx="5685117" cy="5398976"/>
          </a:xfrm>
        </p:spPr>
        <p:txBody>
          <a:bodyPr anchor="ct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D425DE-358D-430D-9495-8F206ACC7F0C}" type="slidenum">
              <a:rPr lang="en-US" smtClean="0"/>
              <a:pPr>
                <a:defRPr/>
              </a:pPr>
              <a:t>‹#›</a:t>
            </a:fld>
            <a:endParaRPr lang="en-US"/>
          </a:p>
        </p:txBody>
      </p:sp>
    </p:spTree>
    <p:extLst>
      <p:ext uri="{BB962C8B-B14F-4D97-AF65-F5344CB8AC3E}">
        <p14:creationId xmlns:p14="http://schemas.microsoft.com/office/powerpoint/2010/main" val="167030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0" name="Rectangle 9"/>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85" y="1129842"/>
            <a:ext cx="14420786" cy="1621407"/>
          </a:xfrm>
        </p:spPr>
        <p:txBody>
          <a:bodyPr anchor="ctr">
            <a:normAutofit/>
          </a:bodyPr>
          <a:lstStyle>
            <a:lvl1pPr>
              <a:defRPr sz="5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02500" y="3505311"/>
            <a:ext cx="8138774" cy="5398968"/>
          </a:xfrm>
          <a:noFill/>
          <a:ln>
            <a:noFill/>
          </a:ln>
          <a:effectLst>
            <a:outerShdw blurRad="76200" dist="63500" dir="5040000" algn="tl" rotWithShape="0">
              <a:srgbClr val="000000">
                <a:alpha val="41000"/>
              </a:srgbClr>
            </a:outerShdw>
          </a:effectLst>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0485" y="3505310"/>
            <a:ext cx="5814384" cy="5398973"/>
          </a:xfrm>
        </p:spPr>
        <p:txBody>
          <a:bodyPr anchor="ct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8020CD0-7F18-423B-BB90-A76BA4ED8D5D}" type="slidenum">
              <a:rPr lang="en-US" smtClean="0"/>
              <a:pPr>
                <a:defRPr/>
              </a:pPr>
              <a:t>‹#›</a:t>
            </a:fld>
            <a:endParaRPr lang="en-US"/>
          </a:p>
        </p:txBody>
      </p:sp>
    </p:spTree>
    <p:extLst>
      <p:ext uri="{BB962C8B-B14F-4D97-AF65-F5344CB8AC3E}">
        <p14:creationId xmlns:p14="http://schemas.microsoft.com/office/powerpoint/2010/main" val="2164894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892942"/>
            <a:ext cx="15656718" cy="481746"/>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8894433"/>
            <a:ext cx="2404496" cy="216405"/>
          </a:xfrm>
          <a:prstGeom prst="rect">
            <a:avLst/>
          </a:prstGeom>
        </p:spPr>
      </p:pic>
      <p:sp>
        <p:nvSpPr>
          <p:cNvPr id="10" name="Rectangle 9"/>
          <p:cNvSpPr/>
          <p:nvPr/>
        </p:nvSpPr>
        <p:spPr bwMode="ltGray">
          <a:xfrm>
            <a:off x="0" y="6851982"/>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5878741" y="6851982"/>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84" y="7067425"/>
            <a:ext cx="14420789" cy="679577"/>
          </a:xfrm>
        </p:spPr>
        <p:txBody>
          <a:bodyPr anchor="b">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0484" y="914396"/>
            <a:ext cx="14420789" cy="5384363"/>
          </a:xfrm>
          <a:noFill/>
          <a:ln>
            <a:noFill/>
          </a:ln>
          <a:effectLst>
            <a:outerShdw blurRad="76200" dist="63500" dir="5040000" algn="tl" rotWithShape="0">
              <a:srgbClr val="000000">
                <a:alpha val="41000"/>
              </a:srgbClr>
            </a:outerShdw>
          </a:effectLst>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0478" y="7754375"/>
            <a:ext cx="14420793" cy="934457"/>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6094183" y="7066964"/>
            <a:ext cx="1731227" cy="1636184"/>
          </a:xfrm>
        </p:spPr>
        <p:txBody>
          <a:body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2177239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892942"/>
            <a:ext cx="15656718" cy="481746"/>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8894433"/>
            <a:ext cx="2404496" cy="216405"/>
          </a:xfrm>
          <a:prstGeom prst="rect">
            <a:avLst/>
          </a:prstGeom>
        </p:spPr>
      </p:pic>
      <p:sp>
        <p:nvSpPr>
          <p:cNvPr id="10" name="Rectangle 9"/>
          <p:cNvSpPr/>
          <p:nvPr/>
        </p:nvSpPr>
        <p:spPr bwMode="ltGray">
          <a:xfrm>
            <a:off x="0" y="6851982"/>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5878741" y="6851982"/>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83" y="914396"/>
            <a:ext cx="14420787" cy="5389125"/>
          </a:xfrm>
        </p:spPr>
        <p:txBody>
          <a:bodyPr anchor="ctr"/>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020484" y="7067423"/>
            <a:ext cx="14420789" cy="1636184"/>
          </a:xfrm>
        </p:spPr>
        <p:txBody>
          <a:bodyPr anchor="ct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6094183" y="7067423"/>
            <a:ext cx="1731227" cy="1636184"/>
          </a:xfrm>
        </p:spPr>
        <p:txBody>
          <a:body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284604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892942"/>
            <a:ext cx="15656718" cy="481746"/>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8894433"/>
            <a:ext cx="2404496" cy="216405"/>
          </a:xfrm>
          <a:prstGeom prst="rect">
            <a:avLst/>
          </a:prstGeom>
        </p:spPr>
      </p:pic>
      <p:sp>
        <p:nvSpPr>
          <p:cNvPr id="14" name="Rectangle 13"/>
          <p:cNvSpPr/>
          <p:nvPr/>
        </p:nvSpPr>
        <p:spPr bwMode="ltGray">
          <a:xfrm>
            <a:off x="0" y="6851982"/>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5878741" y="6851982"/>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91785" y="914398"/>
            <a:ext cx="13078316" cy="4554092"/>
          </a:xfrm>
        </p:spPr>
        <p:txBody>
          <a:bodyPr anchor="ct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103433" y="5480068"/>
            <a:ext cx="12234869" cy="823452"/>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020484" y="7067423"/>
            <a:ext cx="14420789" cy="1636184"/>
          </a:xfrm>
        </p:spPr>
        <p:txBody>
          <a:bodyPr anchor="ctr">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6094183" y="7064888"/>
            <a:ext cx="1731227" cy="1636184"/>
          </a:xfrm>
        </p:spPr>
        <p:txBody>
          <a:bodyPr/>
          <a:lstStyle/>
          <a:p>
            <a:pPr>
              <a:defRPr/>
            </a:pPr>
            <a:fld id="{5B8424CB-0971-4A68-80F6-5377AB870D0E}" type="slidenum">
              <a:rPr lang="en-US" smtClean="0"/>
              <a:pPr>
                <a:defRPr/>
              </a:pPr>
              <a:t>‹#›</a:t>
            </a:fld>
            <a:endParaRPr lang="en-US"/>
          </a:p>
        </p:txBody>
      </p:sp>
      <p:sp>
        <p:nvSpPr>
          <p:cNvPr id="16" name="TextBox 15"/>
          <p:cNvSpPr txBox="1"/>
          <p:nvPr/>
        </p:nvSpPr>
        <p:spPr>
          <a:xfrm>
            <a:off x="875358" y="1122174"/>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0800" dirty="0">
                <a:solidFill>
                  <a:schemeClr val="tx1"/>
                </a:solidFill>
                <a:effectLst/>
              </a:rPr>
              <a:t>“</a:t>
            </a:r>
          </a:p>
        </p:txBody>
      </p:sp>
      <p:sp>
        <p:nvSpPr>
          <p:cNvPr id="17" name="TextBox 16"/>
          <p:cNvSpPr txBox="1"/>
          <p:nvPr/>
        </p:nvSpPr>
        <p:spPr>
          <a:xfrm>
            <a:off x="14494214" y="4550286"/>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0800" dirty="0">
                <a:solidFill>
                  <a:schemeClr val="tx1"/>
                </a:solidFill>
                <a:effectLst/>
              </a:rPr>
              <a:t>”</a:t>
            </a:r>
          </a:p>
        </p:txBody>
      </p:sp>
    </p:spTree>
    <p:extLst>
      <p:ext uri="{BB962C8B-B14F-4D97-AF65-F5344CB8AC3E}">
        <p14:creationId xmlns:p14="http://schemas.microsoft.com/office/powerpoint/2010/main" val="1249258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892942"/>
            <a:ext cx="15656718" cy="481746"/>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8894433"/>
            <a:ext cx="2404496" cy="216405"/>
          </a:xfrm>
          <a:prstGeom prst="rect">
            <a:avLst/>
          </a:prstGeom>
        </p:spPr>
      </p:pic>
      <p:sp>
        <p:nvSpPr>
          <p:cNvPr id="11" name="Rectangle 10"/>
          <p:cNvSpPr/>
          <p:nvPr/>
        </p:nvSpPr>
        <p:spPr bwMode="ltGray">
          <a:xfrm>
            <a:off x="0" y="6851982"/>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5878741" y="6851982"/>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20478" y="7067423"/>
            <a:ext cx="14420793" cy="882803"/>
          </a:xfrm>
        </p:spPr>
        <p:txBody>
          <a:bodyPr anchor="b"/>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020480" y="7950224"/>
            <a:ext cx="14420793" cy="753383"/>
          </a:xfrm>
        </p:spPr>
        <p:txBody>
          <a:bodyPr anchor="t"/>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6094183" y="7064888"/>
            <a:ext cx="1731227" cy="1636184"/>
          </a:xfrm>
        </p:spPr>
        <p:txBody>
          <a:body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2863001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6" name="Rectangle 15"/>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1003833" y="1129842"/>
            <a:ext cx="14437440" cy="1621407"/>
          </a:xfrm>
        </p:spPr>
        <p:txBody>
          <a:bodyPr/>
          <a:lstStyle/>
          <a:p>
            <a:r>
              <a:rPr lang="en-US"/>
              <a:t>Click to edit Master title style</a:t>
            </a:r>
            <a:endParaRPr lang="en-US" dirty="0"/>
          </a:p>
        </p:txBody>
      </p:sp>
      <p:sp>
        <p:nvSpPr>
          <p:cNvPr id="7" name="Text Placeholder 2"/>
          <p:cNvSpPr>
            <a:spLocks noGrp="1"/>
          </p:cNvSpPr>
          <p:nvPr>
            <p:ph type="body" idx="1"/>
          </p:nvPr>
        </p:nvSpPr>
        <p:spPr>
          <a:xfrm>
            <a:off x="991419" y="3505310"/>
            <a:ext cx="4605051"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020483" y="4534010"/>
            <a:ext cx="4574553" cy="4370270"/>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5934038" y="3505310"/>
            <a:ext cx="4594860"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5918205" y="4534010"/>
            <a:ext cx="4594860" cy="4370270"/>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0836235" y="3505310"/>
            <a:ext cx="4605038"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0836235" y="4534010"/>
            <a:ext cx="4605038" cy="4370270"/>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396543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17" name="Rectangle 16"/>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1020483" y="1129842"/>
            <a:ext cx="14420790" cy="1621407"/>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020478" y="6446255"/>
            <a:ext cx="4574558"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020478" y="3505310"/>
            <a:ext cx="4574558"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020478" y="7310648"/>
            <a:ext cx="4574558" cy="1593633"/>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5918207" y="6446255"/>
            <a:ext cx="4594860"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5918205" y="3505310"/>
            <a:ext cx="4594860"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5916176" y="7310646"/>
            <a:ext cx="4600946" cy="1593633"/>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0846018" y="6446255"/>
            <a:ext cx="4595258" cy="864393"/>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0846016" y="3505310"/>
            <a:ext cx="4595258"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0845830" y="7310643"/>
            <a:ext cx="4601345" cy="1593633"/>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728081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55360"/>
            <a:ext cx="15656718" cy="481746"/>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740" y="2956851"/>
            <a:ext cx="2404496" cy="216405"/>
          </a:xfrm>
          <a:prstGeom prst="rect">
            <a:avLst/>
          </a:prstGeom>
        </p:spPr>
      </p:pic>
      <p:sp>
        <p:nvSpPr>
          <p:cNvPr id="9" name="Rectangle 8"/>
          <p:cNvSpPr/>
          <p:nvPr/>
        </p:nvSpPr>
        <p:spPr bwMode="ltGray">
          <a:xfrm>
            <a:off x="0" y="914400"/>
            <a:ext cx="15656718"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5878741" y="914400"/>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E9420C-ECCC-49A3-A179-C9C788181F02}" type="slidenum">
              <a:rPr lang="en-US" smtClean="0"/>
              <a:pPr>
                <a:defRPr/>
              </a:pPr>
              <a:t>‹#›</a:t>
            </a:fld>
            <a:endParaRPr lang="en-US"/>
          </a:p>
        </p:txBody>
      </p:sp>
    </p:spTree>
    <p:extLst>
      <p:ext uri="{BB962C8B-B14F-4D97-AF65-F5344CB8AC3E}">
        <p14:creationId xmlns:p14="http://schemas.microsoft.com/office/powerpoint/2010/main" val="3992025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12174311" y="2804093"/>
            <a:ext cx="7660482" cy="20522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14802304" y="8058605"/>
            <a:ext cx="2404496" cy="2052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5193847" y="914396"/>
            <a:ext cx="1610703" cy="65306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0483" y="914396"/>
            <a:ext cx="13305006" cy="7989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210689" y="8904281"/>
            <a:ext cx="4114800" cy="547688"/>
          </a:xfrm>
        </p:spPr>
        <p:txBody>
          <a:bodyPr/>
          <a:lstStyle/>
          <a:p>
            <a:pPr>
              <a:defRPr/>
            </a:pPr>
            <a:endParaRPr lang="en-US"/>
          </a:p>
        </p:txBody>
      </p:sp>
      <p:sp>
        <p:nvSpPr>
          <p:cNvPr id="5" name="Footer Placeholder 4"/>
          <p:cNvSpPr>
            <a:spLocks noGrp="1"/>
          </p:cNvSpPr>
          <p:nvPr>
            <p:ph type="ftr" sz="quarter" idx="11"/>
          </p:nvPr>
        </p:nvSpPr>
        <p:spPr>
          <a:xfrm>
            <a:off x="1020482" y="8904283"/>
            <a:ext cx="9190208" cy="547688"/>
          </a:xfrm>
        </p:spPr>
        <p:txBody>
          <a:bodyPr/>
          <a:lstStyle/>
          <a:p>
            <a:pPr>
              <a:defRPr/>
            </a:pPr>
            <a:endParaRPr lang="en-US"/>
          </a:p>
        </p:txBody>
      </p:sp>
      <p:sp>
        <p:nvSpPr>
          <p:cNvPr id="6" name="Slide Number Placeholder 5"/>
          <p:cNvSpPr>
            <a:spLocks noGrp="1"/>
          </p:cNvSpPr>
          <p:nvPr>
            <p:ph type="sldNum" sz="quarter" idx="12"/>
          </p:nvPr>
        </p:nvSpPr>
        <p:spPr>
          <a:xfrm>
            <a:off x="15146326" y="8097950"/>
            <a:ext cx="1731227" cy="1636184"/>
          </a:xfrm>
        </p:spPr>
        <p:txBody>
          <a:bodyPr anchor="t"/>
          <a:lstStyle>
            <a:lvl1pPr algn="ctr">
              <a:defRPr/>
            </a:lvl1pPr>
          </a:lstStyle>
          <a:p>
            <a:pPr>
              <a:defRPr/>
            </a:pPr>
            <a:fld id="{A2903DD4-5720-4E72-A4DE-9FD723457808}" type="slidenum">
              <a:rPr lang="en-US" smtClean="0"/>
              <a:pPr>
                <a:defRPr/>
              </a:pPr>
              <a:t>‹#›</a:t>
            </a:fld>
            <a:endParaRPr lang="en-US"/>
          </a:p>
        </p:txBody>
      </p:sp>
    </p:spTree>
    <p:extLst>
      <p:ext uri="{BB962C8B-B14F-4D97-AF65-F5344CB8AC3E}">
        <p14:creationId xmlns:p14="http://schemas.microsoft.com/office/powerpoint/2010/main" val="2330015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CAA657F-A4B5-48CF-A0B9-F95B66769A8D}" type="slidenum">
              <a:rPr lang="en-US"/>
              <a:pPr/>
              <a:t>‹#›</a:t>
            </a:fld>
            <a:endParaRPr lang="en-US"/>
          </a:p>
        </p:txBody>
      </p:sp>
    </p:spTree>
    <p:extLst>
      <p:ext uri="{BB962C8B-B14F-4D97-AF65-F5344CB8AC3E}">
        <p14:creationId xmlns:p14="http://schemas.microsoft.com/office/powerpoint/2010/main" val="300983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416720"/>
            <a:ext cx="16459200" cy="1714500"/>
          </a:xfrm>
        </p:spPr>
        <p:txBody>
          <a:bodyPr/>
          <a:lstStyle/>
          <a:p>
            <a:r>
              <a:rPr lang="en-US"/>
              <a:t>Click to edit Master title style</a:t>
            </a:r>
          </a:p>
        </p:txBody>
      </p:sp>
      <p:sp>
        <p:nvSpPr>
          <p:cNvPr id="3" name="Text Placeholder 2"/>
          <p:cNvSpPr>
            <a:spLocks noGrp="1"/>
          </p:cNvSpPr>
          <p:nvPr>
            <p:ph type="body" sz="half" idx="1"/>
          </p:nvPr>
        </p:nvSpPr>
        <p:spPr>
          <a:xfrm>
            <a:off x="914400" y="2400302"/>
            <a:ext cx="8077200" cy="679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9296400" y="2400302"/>
            <a:ext cx="8077200" cy="6796088"/>
          </a:xfrm>
        </p:spPr>
        <p:txBody>
          <a:bodyPr/>
          <a:lstStyle/>
          <a:p>
            <a:pPr lvl="0"/>
            <a:endParaRPr lang="en-US" noProof="0"/>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DC4A1F4-4314-4E39-834D-640A1FE1D854}" type="slidenum">
              <a:rPr lang="en-US"/>
              <a:pPr>
                <a:defRPr/>
              </a:pPr>
              <a:t>‹#›</a:t>
            </a:fld>
            <a:endParaRPr lang="en-US"/>
          </a:p>
        </p:txBody>
      </p:sp>
    </p:spTree>
    <p:extLst>
      <p:ext uri="{BB962C8B-B14F-4D97-AF65-F5344CB8AC3E}">
        <p14:creationId xmlns:p14="http://schemas.microsoft.com/office/powerpoint/2010/main" val="36681597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6F8-D7AC-9842-286E-C795F8303C8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MP"/>
          </a:p>
        </p:txBody>
      </p:sp>
      <p:sp>
        <p:nvSpPr>
          <p:cNvPr id="3" name="Subtitle 2">
            <a:extLst>
              <a:ext uri="{FF2B5EF4-FFF2-40B4-BE49-F238E27FC236}">
                <a16:creationId xmlns:a16="http://schemas.microsoft.com/office/drawing/2014/main" id="{0EDADC7D-7782-98A9-3D42-B3E2E6D77C6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MP"/>
          </a:p>
        </p:txBody>
      </p:sp>
      <p:sp>
        <p:nvSpPr>
          <p:cNvPr id="4" name="Date Placeholder 3">
            <a:extLst>
              <a:ext uri="{FF2B5EF4-FFF2-40B4-BE49-F238E27FC236}">
                <a16:creationId xmlns:a16="http://schemas.microsoft.com/office/drawing/2014/main" id="{001614B2-45DE-8793-E313-9A73E13A4646}"/>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B11A34A8-C6E6-26E1-D3BF-BB22B97DB0DD}"/>
              </a:ext>
            </a:extLst>
          </p:cNvPr>
          <p:cNvSpPr>
            <a:spLocks noGrp="1"/>
          </p:cNvSpPr>
          <p:nvPr>
            <p:ph type="ftr" sz="quarter" idx="11"/>
          </p:nvPr>
        </p:nvSpPr>
        <p:spPr/>
        <p:txBody>
          <a:bodyPr/>
          <a:lstStyle/>
          <a:p>
            <a:endParaRPr lang="en-MP"/>
          </a:p>
        </p:txBody>
      </p:sp>
      <p:sp>
        <p:nvSpPr>
          <p:cNvPr id="6" name="Slide Number Placeholder 5">
            <a:extLst>
              <a:ext uri="{FF2B5EF4-FFF2-40B4-BE49-F238E27FC236}">
                <a16:creationId xmlns:a16="http://schemas.microsoft.com/office/drawing/2014/main" id="{48AFE890-708D-6130-EC8C-3FB1C03F8FAE}"/>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4160653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1EAFC-6831-43B7-AD87-54DE8EBB25DE}"/>
              </a:ext>
            </a:extLst>
          </p:cNvPr>
          <p:cNvSpPr>
            <a:spLocks noGrp="1"/>
          </p:cNvSpPr>
          <p:nvPr>
            <p:ph type="title"/>
          </p:nvPr>
        </p:nvSpPr>
        <p:spPr/>
        <p:txBody>
          <a:bodyPr/>
          <a:lstStyle/>
          <a:p>
            <a:r>
              <a:rPr lang="en-US"/>
              <a:t>Click to edit Master title style</a:t>
            </a:r>
            <a:endParaRPr lang="en-MP"/>
          </a:p>
        </p:txBody>
      </p:sp>
      <p:sp>
        <p:nvSpPr>
          <p:cNvPr id="3" name="Content Placeholder 2">
            <a:extLst>
              <a:ext uri="{FF2B5EF4-FFF2-40B4-BE49-F238E27FC236}">
                <a16:creationId xmlns:a16="http://schemas.microsoft.com/office/drawing/2014/main" id="{4AF5D8E6-00CA-BDD1-9F3B-C03CB63DFD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Date Placeholder 3">
            <a:extLst>
              <a:ext uri="{FF2B5EF4-FFF2-40B4-BE49-F238E27FC236}">
                <a16:creationId xmlns:a16="http://schemas.microsoft.com/office/drawing/2014/main" id="{1001D9E3-207D-D5F7-0F23-14F2123EEC9D}"/>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30C740F8-0554-C78D-CE56-576611BB5B34}"/>
              </a:ext>
            </a:extLst>
          </p:cNvPr>
          <p:cNvSpPr>
            <a:spLocks noGrp="1"/>
          </p:cNvSpPr>
          <p:nvPr>
            <p:ph type="ftr" sz="quarter" idx="11"/>
          </p:nvPr>
        </p:nvSpPr>
        <p:spPr/>
        <p:txBody>
          <a:bodyPr/>
          <a:lstStyle/>
          <a:p>
            <a:endParaRPr lang="en-MP"/>
          </a:p>
        </p:txBody>
      </p:sp>
      <p:sp>
        <p:nvSpPr>
          <p:cNvPr id="6" name="Slide Number Placeholder 5">
            <a:extLst>
              <a:ext uri="{FF2B5EF4-FFF2-40B4-BE49-F238E27FC236}">
                <a16:creationId xmlns:a16="http://schemas.microsoft.com/office/drawing/2014/main" id="{619C14B0-2E93-3C99-5C13-6F40271EC20E}"/>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2414286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9F1E-CABB-23CD-5844-9F28121ED48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MP"/>
          </a:p>
        </p:txBody>
      </p:sp>
      <p:sp>
        <p:nvSpPr>
          <p:cNvPr id="3" name="Text Placeholder 2">
            <a:extLst>
              <a:ext uri="{FF2B5EF4-FFF2-40B4-BE49-F238E27FC236}">
                <a16:creationId xmlns:a16="http://schemas.microsoft.com/office/drawing/2014/main" id="{1C2EC5AA-D291-A41E-E276-7E48B7BA0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9ACC0-5ABD-A986-7DB8-8482804C3A77}"/>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3DCBF6E4-146D-EFA0-9EB4-E85C73C86DC0}"/>
              </a:ext>
            </a:extLst>
          </p:cNvPr>
          <p:cNvSpPr>
            <a:spLocks noGrp="1"/>
          </p:cNvSpPr>
          <p:nvPr>
            <p:ph type="ftr" sz="quarter" idx="11"/>
          </p:nvPr>
        </p:nvSpPr>
        <p:spPr/>
        <p:txBody>
          <a:bodyPr/>
          <a:lstStyle/>
          <a:p>
            <a:endParaRPr lang="en-MP"/>
          </a:p>
        </p:txBody>
      </p:sp>
      <p:sp>
        <p:nvSpPr>
          <p:cNvPr id="6" name="Slide Number Placeholder 5">
            <a:extLst>
              <a:ext uri="{FF2B5EF4-FFF2-40B4-BE49-F238E27FC236}">
                <a16:creationId xmlns:a16="http://schemas.microsoft.com/office/drawing/2014/main" id="{B1646AE5-06D2-C59D-85CD-BEF4E9B098E2}"/>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2518774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1DF4-0DC7-5B17-9551-C96DD8F88C0C}"/>
              </a:ext>
            </a:extLst>
          </p:cNvPr>
          <p:cNvSpPr>
            <a:spLocks noGrp="1"/>
          </p:cNvSpPr>
          <p:nvPr>
            <p:ph type="title"/>
          </p:nvPr>
        </p:nvSpPr>
        <p:spPr/>
        <p:txBody>
          <a:bodyPr/>
          <a:lstStyle/>
          <a:p>
            <a:r>
              <a:rPr lang="en-US"/>
              <a:t>Click to edit Master title style</a:t>
            </a:r>
            <a:endParaRPr lang="en-MP"/>
          </a:p>
        </p:txBody>
      </p:sp>
      <p:sp>
        <p:nvSpPr>
          <p:cNvPr id="3" name="Content Placeholder 2">
            <a:extLst>
              <a:ext uri="{FF2B5EF4-FFF2-40B4-BE49-F238E27FC236}">
                <a16:creationId xmlns:a16="http://schemas.microsoft.com/office/drawing/2014/main" id="{0919AB04-BB81-A7E9-FF39-D09F274168B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Content Placeholder 3">
            <a:extLst>
              <a:ext uri="{FF2B5EF4-FFF2-40B4-BE49-F238E27FC236}">
                <a16:creationId xmlns:a16="http://schemas.microsoft.com/office/drawing/2014/main" id="{9B16FEE6-0CAB-3ABA-4DE7-C719A6B3C8A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5" name="Date Placeholder 4">
            <a:extLst>
              <a:ext uri="{FF2B5EF4-FFF2-40B4-BE49-F238E27FC236}">
                <a16:creationId xmlns:a16="http://schemas.microsoft.com/office/drawing/2014/main" id="{DA346FB2-80CF-4D9C-63E3-BC1B34245505}"/>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6" name="Footer Placeholder 5">
            <a:extLst>
              <a:ext uri="{FF2B5EF4-FFF2-40B4-BE49-F238E27FC236}">
                <a16:creationId xmlns:a16="http://schemas.microsoft.com/office/drawing/2014/main" id="{8CBDC056-46A5-4D15-7B42-9FE4D8200B1E}"/>
              </a:ext>
            </a:extLst>
          </p:cNvPr>
          <p:cNvSpPr>
            <a:spLocks noGrp="1"/>
          </p:cNvSpPr>
          <p:nvPr>
            <p:ph type="ftr" sz="quarter" idx="11"/>
          </p:nvPr>
        </p:nvSpPr>
        <p:spPr/>
        <p:txBody>
          <a:bodyPr/>
          <a:lstStyle/>
          <a:p>
            <a:endParaRPr lang="en-MP"/>
          </a:p>
        </p:txBody>
      </p:sp>
      <p:sp>
        <p:nvSpPr>
          <p:cNvPr id="7" name="Slide Number Placeholder 6">
            <a:extLst>
              <a:ext uri="{FF2B5EF4-FFF2-40B4-BE49-F238E27FC236}">
                <a16:creationId xmlns:a16="http://schemas.microsoft.com/office/drawing/2014/main" id="{DFB40378-FDB6-2561-48C5-2B467DC6BE2E}"/>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9797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786B-7B40-4E3C-84F5-364CBC245163}"/>
              </a:ext>
            </a:extLst>
          </p:cNvPr>
          <p:cNvSpPr>
            <a:spLocks noGrp="1"/>
          </p:cNvSpPr>
          <p:nvPr>
            <p:ph type="title"/>
          </p:nvPr>
        </p:nvSpPr>
        <p:spPr>
          <a:xfrm>
            <a:off x="1259682" y="547688"/>
            <a:ext cx="15773400" cy="1988345"/>
          </a:xfrm>
        </p:spPr>
        <p:txBody>
          <a:bodyPr/>
          <a:lstStyle/>
          <a:p>
            <a:r>
              <a:rPr lang="en-US"/>
              <a:t>Click to edit Master title style</a:t>
            </a:r>
            <a:endParaRPr lang="en-MP"/>
          </a:p>
        </p:txBody>
      </p:sp>
      <p:sp>
        <p:nvSpPr>
          <p:cNvPr id="3" name="Text Placeholder 2">
            <a:extLst>
              <a:ext uri="{FF2B5EF4-FFF2-40B4-BE49-F238E27FC236}">
                <a16:creationId xmlns:a16="http://schemas.microsoft.com/office/drawing/2014/main" id="{46A01325-2D99-93B7-331D-18DAF4591A0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16C26-9C5D-B61F-7968-69ACA62B7B3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5" name="Text Placeholder 4">
            <a:extLst>
              <a:ext uri="{FF2B5EF4-FFF2-40B4-BE49-F238E27FC236}">
                <a16:creationId xmlns:a16="http://schemas.microsoft.com/office/drawing/2014/main" id="{A26E74EA-5340-C44C-EB9C-235FC8E4DFD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C4DD2-2B05-74C3-943B-F33BD83BC5B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7" name="Date Placeholder 6">
            <a:extLst>
              <a:ext uri="{FF2B5EF4-FFF2-40B4-BE49-F238E27FC236}">
                <a16:creationId xmlns:a16="http://schemas.microsoft.com/office/drawing/2014/main" id="{170D2687-1611-0A74-2FA0-1B564BCD5EDD}"/>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8" name="Footer Placeholder 7">
            <a:extLst>
              <a:ext uri="{FF2B5EF4-FFF2-40B4-BE49-F238E27FC236}">
                <a16:creationId xmlns:a16="http://schemas.microsoft.com/office/drawing/2014/main" id="{5DE98158-C84E-EA5D-183C-1C137E0CE16A}"/>
              </a:ext>
            </a:extLst>
          </p:cNvPr>
          <p:cNvSpPr>
            <a:spLocks noGrp="1"/>
          </p:cNvSpPr>
          <p:nvPr>
            <p:ph type="ftr" sz="quarter" idx="11"/>
          </p:nvPr>
        </p:nvSpPr>
        <p:spPr/>
        <p:txBody>
          <a:bodyPr/>
          <a:lstStyle/>
          <a:p>
            <a:endParaRPr lang="en-MP"/>
          </a:p>
        </p:txBody>
      </p:sp>
      <p:sp>
        <p:nvSpPr>
          <p:cNvPr id="9" name="Slide Number Placeholder 8">
            <a:extLst>
              <a:ext uri="{FF2B5EF4-FFF2-40B4-BE49-F238E27FC236}">
                <a16:creationId xmlns:a16="http://schemas.microsoft.com/office/drawing/2014/main" id="{DDD62E14-4D18-B6DC-4300-9DB2494BA7CE}"/>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3577460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97EB-C511-CFDF-BEAF-1116633D2519}"/>
              </a:ext>
            </a:extLst>
          </p:cNvPr>
          <p:cNvSpPr>
            <a:spLocks noGrp="1"/>
          </p:cNvSpPr>
          <p:nvPr>
            <p:ph type="title"/>
          </p:nvPr>
        </p:nvSpPr>
        <p:spPr/>
        <p:txBody>
          <a:bodyPr/>
          <a:lstStyle/>
          <a:p>
            <a:r>
              <a:rPr lang="en-US"/>
              <a:t>Click to edit Master title style</a:t>
            </a:r>
            <a:endParaRPr lang="en-MP"/>
          </a:p>
        </p:txBody>
      </p:sp>
      <p:sp>
        <p:nvSpPr>
          <p:cNvPr id="3" name="Date Placeholder 2">
            <a:extLst>
              <a:ext uri="{FF2B5EF4-FFF2-40B4-BE49-F238E27FC236}">
                <a16:creationId xmlns:a16="http://schemas.microsoft.com/office/drawing/2014/main" id="{C04A8DF5-818B-273E-BA1C-7C4B62D7A057}"/>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4" name="Footer Placeholder 3">
            <a:extLst>
              <a:ext uri="{FF2B5EF4-FFF2-40B4-BE49-F238E27FC236}">
                <a16:creationId xmlns:a16="http://schemas.microsoft.com/office/drawing/2014/main" id="{0B0CF6AB-17D5-25DC-8E2E-CA589FD62818}"/>
              </a:ext>
            </a:extLst>
          </p:cNvPr>
          <p:cNvSpPr>
            <a:spLocks noGrp="1"/>
          </p:cNvSpPr>
          <p:nvPr>
            <p:ph type="ftr" sz="quarter" idx="11"/>
          </p:nvPr>
        </p:nvSpPr>
        <p:spPr/>
        <p:txBody>
          <a:bodyPr/>
          <a:lstStyle/>
          <a:p>
            <a:endParaRPr lang="en-MP"/>
          </a:p>
        </p:txBody>
      </p:sp>
      <p:sp>
        <p:nvSpPr>
          <p:cNvPr id="5" name="Slide Number Placeholder 4">
            <a:extLst>
              <a:ext uri="{FF2B5EF4-FFF2-40B4-BE49-F238E27FC236}">
                <a16:creationId xmlns:a16="http://schemas.microsoft.com/office/drawing/2014/main" id="{725FC62E-C3C1-92AA-4348-40F7A4DBF6D2}"/>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1954686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67DDF8-90EB-E068-DAAF-AFB72E4AB0F3}"/>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3" name="Footer Placeholder 2">
            <a:extLst>
              <a:ext uri="{FF2B5EF4-FFF2-40B4-BE49-F238E27FC236}">
                <a16:creationId xmlns:a16="http://schemas.microsoft.com/office/drawing/2014/main" id="{52230BC8-0F25-A8F7-9315-F8B65367549E}"/>
              </a:ext>
            </a:extLst>
          </p:cNvPr>
          <p:cNvSpPr>
            <a:spLocks noGrp="1"/>
          </p:cNvSpPr>
          <p:nvPr>
            <p:ph type="ftr" sz="quarter" idx="11"/>
          </p:nvPr>
        </p:nvSpPr>
        <p:spPr/>
        <p:txBody>
          <a:bodyPr/>
          <a:lstStyle/>
          <a:p>
            <a:endParaRPr lang="en-MP"/>
          </a:p>
        </p:txBody>
      </p:sp>
      <p:sp>
        <p:nvSpPr>
          <p:cNvPr id="4" name="Slide Number Placeholder 3">
            <a:extLst>
              <a:ext uri="{FF2B5EF4-FFF2-40B4-BE49-F238E27FC236}">
                <a16:creationId xmlns:a16="http://schemas.microsoft.com/office/drawing/2014/main" id="{56AEEB74-41F5-24B6-3C1D-B0D05771FC9B}"/>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3494076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2A36-61C0-0049-DB82-6B21B647E2C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MP"/>
          </a:p>
        </p:txBody>
      </p:sp>
      <p:sp>
        <p:nvSpPr>
          <p:cNvPr id="3" name="Content Placeholder 2">
            <a:extLst>
              <a:ext uri="{FF2B5EF4-FFF2-40B4-BE49-F238E27FC236}">
                <a16:creationId xmlns:a16="http://schemas.microsoft.com/office/drawing/2014/main" id="{ED565DDB-80CA-B761-E461-58EA31AEEC5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Text Placeholder 3">
            <a:extLst>
              <a:ext uri="{FF2B5EF4-FFF2-40B4-BE49-F238E27FC236}">
                <a16:creationId xmlns:a16="http://schemas.microsoft.com/office/drawing/2014/main" id="{800839E3-95F6-386A-B52C-0292444D5F8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BA77181-C2E5-8BA0-D0B5-31478DBFD87D}"/>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6" name="Footer Placeholder 5">
            <a:extLst>
              <a:ext uri="{FF2B5EF4-FFF2-40B4-BE49-F238E27FC236}">
                <a16:creationId xmlns:a16="http://schemas.microsoft.com/office/drawing/2014/main" id="{CDB44BCA-B5A6-5949-51AA-BF2AAA2E28BC}"/>
              </a:ext>
            </a:extLst>
          </p:cNvPr>
          <p:cNvSpPr>
            <a:spLocks noGrp="1"/>
          </p:cNvSpPr>
          <p:nvPr>
            <p:ph type="ftr" sz="quarter" idx="11"/>
          </p:nvPr>
        </p:nvSpPr>
        <p:spPr/>
        <p:txBody>
          <a:bodyPr/>
          <a:lstStyle/>
          <a:p>
            <a:endParaRPr lang="en-MP"/>
          </a:p>
        </p:txBody>
      </p:sp>
      <p:sp>
        <p:nvSpPr>
          <p:cNvPr id="7" name="Slide Number Placeholder 6">
            <a:extLst>
              <a:ext uri="{FF2B5EF4-FFF2-40B4-BE49-F238E27FC236}">
                <a16:creationId xmlns:a16="http://schemas.microsoft.com/office/drawing/2014/main" id="{E7437F1E-2409-920C-1BAE-E7F019963E1B}"/>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26258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5887-F573-DA95-6D08-4854602718F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MP"/>
          </a:p>
        </p:txBody>
      </p:sp>
      <p:sp>
        <p:nvSpPr>
          <p:cNvPr id="3" name="Picture Placeholder 2">
            <a:extLst>
              <a:ext uri="{FF2B5EF4-FFF2-40B4-BE49-F238E27FC236}">
                <a16:creationId xmlns:a16="http://schemas.microsoft.com/office/drawing/2014/main" id="{DDD3CCA9-B7A9-FA7E-2D6B-966B21927CF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MP"/>
          </a:p>
        </p:txBody>
      </p:sp>
      <p:sp>
        <p:nvSpPr>
          <p:cNvPr id="4" name="Text Placeholder 3">
            <a:extLst>
              <a:ext uri="{FF2B5EF4-FFF2-40B4-BE49-F238E27FC236}">
                <a16:creationId xmlns:a16="http://schemas.microsoft.com/office/drawing/2014/main" id="{4AD01EC8-7158-5B39-8CC5-067E148B53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5534747-75C1-AC5E-2B04-0D91E1146BB9}"/>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6" name="Footer Placeholder 5">
            <a:extLst>
              <a:ext uri="{FF2B5EF4-FFF2-40B4-BE49-F238E27FC236}">
                <a16:creationId xmlns:a16="http://schemas.microsoft.com/office/drawing/2014/main" id="{5DD49B57-8668-00DF-F675-B696F0E6A4CD}"/>
              </a:ext>
            </a:extLst>
          </p:cNvPr>
          <p:cNvSpPr>
            <a:spLocks noGrp="1"/>
          </p:cNvSpPr>
          <p:nvPr>
            <p:ph type="ftr" sz="quarter" idx="11"/>
          </p:nvPr>
        </p:nvSpPr>
        <p:spPr/>
        <p:txBody>
          <a:bodyPr/>
          <a:lstStyle/>
          <a:p>
            <a:endParaRPr lang="en-MP"/>
          </a:p>
        </p:txBody>
      </p:sp>
      <p:sp>
        <p:nvSpPr>
          <p:cNvPr id="7" name="Slide Number Placeholder 6">
            <a:extLst>
              <a:ext uri="{FF2B5EF4-FFF2-40B4-BE49-F238E27FC236}">
                <a16:creationId xmlns:a16="http://schemas.microsoft.com/office/drawing/2014/main" id="{5605073A-EE2B-EC4C-16FD-4DC13114540B}"/>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307525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D57D-A82F-9CD9-CEDC-446BF664F862}"/>
              </a:ext>
            </a:extLst>
          </p:cNvPr>
          <p:cNvSpPr>
            <a:spLocks noGrp="1"/>
          </p:cNvSpPr>
          <p:nvPr>
            <p:ph type="title"/>
          </p:nvPr>
        </p:nvSpPr>
        <p:spPr/>
        <p:txBody>
          <a:bodyPr/>
          <a:lstStyle/>
          <a:p>
            <a:r>
              <a:rPr lang="en-US"/>
              <a:t>Click to edit Master title style</a:t>
            </a:r>
            <a:endParaRPr lang="en-MP"/>
          </a:p>
        </p:txBody>
      </p:sp>
      <p:sp>
        <p:nvSpPr>
          <p:cNvPr id="3" name="Vertical Text Placeholder 2">
            <a:extLst>
              <a:ext uri="{FF2B5EF4-FFF2-40B4-BE49-F238E27FC236}">
                <a16:creationId xmlns:a16="http://schemas.microsoft.com/office/drawing/2014/main" id="{F5BC0AA9-AF9A-AD45-9A75-4149E65F32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Date Placeholder 3">
            <a:extLst>
              <a:ext uri="{FF2B5EF4-FFF2-40B4-BE49-F238E27FC236}">
                <a16:creationId xmlns:a16="http://schemas.microsoft.com/office/drawing/2014/main" id="{63964EA4-BB96-EDBD-EA2C-CD7279872849}"/>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3AEBDBA6-589C-5041-8D80-167DF4C5D5ED}"/>
              </a:ext>
            </a:extLst>
          </p:cNvPr>
          <p:cNvSpPr>
            <a:spLocks noGrp="1"/>
          </p:cNvSpPr>
          <p:nvPr>
            <p:ph type="ftr" sz="quarter" idx="11"/>
          </p:nvPr>
        </p:nvSpPr>
        <p:spPr/>
        <p:txBody>
          <a:bodyPr/>
          <a:lstStyle/>
          <a:p>
            <a:endParaRPr lang="en-MP"/>
          </a:p>
        </p:txBody>
      </p:sp>
      <p:sp>
        <p:nvSpPr>
          <p:cNvPr id="6" name="Slide Number Placeholder 5">
            <a:extLst>
              <a:ext uri="{FF2B5EF4-FFF2-40B4-BE49-F238E27FC236}">
                <a16:creationId xmlns:a16="http://schemas.microsoft.com/office/drawing/2014/main" id="{3772A334-4E45-2EBF-2FD1-B28912CFF00A}"/>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3180702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49AB2-94B2-8C3C-67C7-10CF9E927548}"/>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MP"/>
          </a:p>
        </p:txBody>
      </p:sp>
      <p:sp>
        <p:nvSpPr>
          <p:cNvPr id="3" name="Vertical Text Placeholder 2">
            <a:extLst>
              <a:ext uri="{FF2B5EF4-FFF2-40B4-BE49-F238E27FC236}">
                <a16:creationId xmlns:a16="http://schemas.microsoft.com/office/drawing/2014/main" id="{87626F10-4B39-D9AE-07CF-3EE98737657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Date Placeholder 3">
            <a:extLst>
              <a:ext uri="{FF2B5EF4-FFF2-40B4-BE49-F238E27FC236}">
                <a16:creationId xmlns:a16="http://schemas.microsoft.com/office/drawing/2014/main" id="{2846FD59-DACA-8DBB-3A23-6E7FCC6FA77B}"/>
              </a:ext>
            </a:extLst>
          </p:cNvPr>
          <p:cNvSpPr>
            <a:spLocks noGrp="1"/>
          </p:cNvSpPr>
          <p:nvPr>
            <p:ph type="dt" sz="half" idx="10"/>
          </p:nvPr>
        </p:nvSpPr>
        <p:spPr/>
        <p:txBody>
          <a:body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DBCC6863-EE0C-543C-1874-F4026E1006D4}"/>
              </a:ext>
            </a:extLst>
          </p:cNvPr>
          <p:cNvSpPr>
            <a:spLocks noGrp="1"/>
          </p:cNvSpPr>
          <p:nvPr>
            <p:ph type="ftr" sz="quarter" idx="11"/>
          </p:nvPr>
        </p:nvSpPr>
        <p:spPr/>
        <p:txBody>
          <a:bodyPr/>
          <a:lstStyle/>
          <a:p>
            <a:endParaRPr lang="en-MP"/>
          </a:p>
        </p:txBody>
      </p:sp>
      <p:sp>
        <p:nvSpPr>
          <p:cNvPr id="6" name="Slide Number Placeholder 5">
            <a:extLst>
              <a:ext uri="{FF2B5EF4-FFF2-40B4-BE49-F238E27FC236}">
                <a16:creationId xmlns:a16="http://schemas.microsoft.com/office/drawing/2014/main" id="{CE60E19B-ED80-3F45-9B86-2EA5ACF2E611}"/>
              </a:ext>
            </a:extLst>
          </p:cNvPr>
          <p:cNvSpPr>
            <a:spLocks noGrp="1"/>
          </p:cNvSpPr>
          <p:nvPr>
            <p:ph type="sldNum" sz="quarter" idx="12"/>
          </p:nvPr>
        </p:nvSpPr>
        <p:spPr/>
        <p:txBody>
          <a:bodyPr/>
          <a:lstStyle/>
          <a:p>
            <a:fld id="{929AED47-3CF4-44DF-869D-DA8FE5B0DB58}" type="slidenum">
              <a:rPr lang="en-MP" smtClean="0"/>
              <a:t>‹#›</a:t>
            </a:fld>
            <a:endParaRPr lang="en-MP"/>
          </a:p>
        </p:txBody>
      </p:sp>
    </p:spTree>
    <p:extLst>
      <p:ext uri="{BB962C8B-B14F-4D97-AF65-F5344CB8AC3E}">
        <p14:creationId xmlns:p14="http://schemas.microsoft.com/office/powerpoint/2010/main" val="1060979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CAA657F-A4B5-48CF-A0B9-F95B66769A8D}" type="slidenum">
              <a:rPr lang="en-US"/>
              <a:pPr/>
              <a:t>‹#›</a:t>
            </a:fld>
            <a:endParaRPr lang="en-US"/>
          </a:p>
        </p:txBody>
      </p:sp>
    </p:spTree>
    <p:extLst>
      <p:ext uri="{BB962C8B-B14F-4D97-AF65-F5344CB8AC3E}">
        <p14:creationId xmlns:p14="http://schemas.microsoft.com/office/powerpoint/2010/main" val="10451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Placeholder 1"/>
          <p:cNvSpPr>
            <a:spLocks noGrp="1"/>
          </p:cNvSpPr>
          <p:nvPr>
            <p:ph type="title"/>
          </p:nvPr>
        </p:nvSpPr>
        <p:spPr>
          <a:xfrm>
            <a:off x="1020482" y="1129842"/>
            <a:ext cx="14420792" cy="16214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0482" y="3505310"/>
            <a:ext cx="14420792" cy="53989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26472" y="8904281"/>
            <a:ext cx="4114800" cy="547688"/>
          </a:xfrm>
          <a:prstGeom prst="rect">
            <a:avLst/>
          </a:prstGeom>
        </p:spPr>
        <p:txBody>
          <a:bodyPr vert="horz" lIns="91440" tIns="45720" rIns="91440" bIns="45720" rtlCol="0" anchor="ctr"/>
          <a:lstStyle>
            <a:lvl1pPr algn="r">
              <a:defRPr sz="1575">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020482" y="8904283"/>
            <a:ext cx="10305990" cy="547688"/>
          </a:xfrm>
          <a:prstGeom prst="rect">
            <a:avLst/>
          </a:prstGeom>
        </p:spPr>
        <p:txBody>
          <a:bodyPr vert="horz" lIns="91440" tIns="45720" rIns="91440" bIns="45720" rtlCol="0" anchor="ctr"/>
          <a:lstStyle>
            <a:lvl1pPr algn="l">
              <a:defRPr sz="1575">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6094183" y="1129841"/>
            <a:ext cx="1731227" cy="1636184"/>
          </a:xfrm>
          <a:prstGeom prst="rect">
            <a:avLst/>
          </a:prstGeom>
        </p:spPr>
        <p:txBody>
          <a:bodyPr vert="horz" lIns="91440" tIns="45720" rIns="91440" bIns="45720" rtlCol="0" anchor="ctr"/>
          <a:lstStyle>
            <a:lvl1pPr algn="l">
              <a:defRPr sz="5400">
                <a:solidFill>
                  <a:schemeClr val="tx1">
                    <a:tint val="75000"/>
                  </a:schemeClr>
                </a:solidFill>
              </a:defRPr>
            </a:lvl1pPr>
          </a:lstStyle>
          <a:p>
            <a:pPr>
              <a:defRPr/>
            </a:pPr>
            <a:fld id="{5B8424CB-0971-4A68-80F6-5377AB870D0E}" type="slidenum">
              <a:rPr lang="en-US" smtClean="0"/>
              <a:pPr>
                <a:defRPr/>
              </a:pPr>
              <a:t>‹#›</a:t>
            </a:fld>
            <a:endParaRPr lang="en-US"/>
          </a:p>
        </p:txBody>
      </p:sp>
    </p:spTree>
    <p:extLst>
      <p:ext uri="{BB962C8B-B14F-4D97-AF65-F5344CB8AC3E}">
        <p14:creationId xmlns:p14="http://schemas.microsoft.com/office/powerpoint/2010/main" val="9375000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3E5BF-DA32-1669-982F-AB4EDF54CA3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P"/>
          </a:p>
        </p:txBody>
      </p:sp>
      <p:sp>
        <p:nvSpPr>
          <p:cNvPr id="3" name="Text Placeholder 2">
            <a:extLst>
              <a:ext uri="{FF2B5EF4-FFF2-40B4-BE49-F238E27FC236}">
                <a16:creationId xmlns:a16="http://schemas.microsoft.com/office/drawing/2014/main" id="{FE59ED68-557B-A761-B94E-8D036C1FB22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P"/>
          </a:p>
        </p:txBody>
      </p:sp>
      <p:sp>
        <p:nvSpPr>
          <p:cNvPr id="4" name="Date Placeholder 3">
            <a:extLst>
              <a:ext uri="{FF2B5EF4-FFF2-40B4-BE49-F238E27FC236}">
                <a16:creationId xmlns:a16="http://schemas.microsoft.com/office/drawing/2014/main" id="{6AE64D1C-BFEF-CF22-6D67-C6FF166BF43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BA5196D-CA48-479E-8D73-B6D4B58380B8}" type="datetimeFigureOut">
              <a:rPr lang="en-MP" smtClean="0"/>
              <a:t>11/29/2022</a:t>
            </a:fld>
            <a:endParaRPr lang="en-MP"/>
          </a:p>
        </p:txBody>
      </p:sp>
      <p:sp>
        <p:nvSpPr>
          <p:cNvPr id="5" name="Footer Placeholder 4">
            <a:extLst>
              <a:ext uri="{FF2B5EF4-FFF2-40B4-BE49-F238E27FC236}">
                <a16:creationId xmlns:a16="http://schemas.microsoft.com/office/drawing/2014/main" id="{AB0AA80B-C0EE-D6F2-0474-1B40A248770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P"/>
          </a:p>
        </p:txBody>
      </p:sp>
      <p:sp>
        <p:nvSpPr>
          <p:cNvPr id="6" name="Slide Number Placeholder 5">
            <a:extLst>
              <a:ext uri="{FF2B5EF4-FFF2-40B4-BE49-F238E27FC236}">
                <a16:creationId xmlns:a16="http://schemas.microsoft.com/office/drawing/2014/main" id="{82D5A509-CD47-CFE4-ECD5-85BF496930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29AED47-3CF4-44DF-869D-DA8FE5B0DB58}" type="slidenum">
              <a:rPr lang="en-MP" smtClean="0"/>
              <a:t>‹#›</a:t>
            </a:fld>
            <a:endParaRPr lang="en-MP"/>
          </a:p>
        </p:txBody>
      </p:sp>
    </p:spTree>
    <p:extLst>
      <p:ext uri="{BB962C8B-B14F-4D97-AF65-F5344CB8AC3E}">
        <p14:creationId xmlns:p14="http://schemas.microsoft.com/office/powerpoint/2010/main" val="6821778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MP"/>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4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0.wmf"/></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James%20Arenovski\Videos\RealPlayer%20Downloads\Positive%20Mental%20Attitude.mp4" TargetMode="External"/><Relationship Id="rId1" Type="http://schemas.microsoft.com/office/2007/relationships/media" Target="file:///C:\Users\James%20Arenovski\Videos\RealPlayer%20Downloads\Positive%20Mental%20Attitude.mp4"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6.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 b="13145"/>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tin luther kin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0" y="0"/>
            <a:ext cx="13716000" cy="10287000"/>
          </a:xfrm>
          <a:noFill/>
        </p:spPr>
      </p:pic>
      <p:sp>
        <p:nvSpPr>
          <p:cNvPr id="10243" name="Rectangle 3"/>
          <p:cNvSpPr>
            <a:spLocks noChangeArrowheads="1"/>
          </p:cNvSpPr>
          <p:nvPr/>
        </p:nvSpPr>
        <p:spPr bwMode="auto">
          <a:xfrm>
            <a:off x="4043363" y="3514727"/>
            <a:ext cx="10287000" cy="30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371600" rtl="0" eaLnBrk="0" fontAlgn="auto" latinLnBrk="0" hangingPunct="0">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Life’s most persistent and urgent question is, what are you doing for others?</a:t>
            </a:r>
          </a:p>
          <a:p>
            <a:pPr marL="0" marR="0" lvl="0" indent="0" algn="ctr" defTabSz="1371600" rtl="0" eaLnBrk="0" fontAlgn="auto" latinLnBrk="0" hangingPunct="0">
              <a:lnSpc>
                <a:spcPct val="100000"/>
              </a:lnSpc>
              <a:spcBef>
                <a:spcPts val="0"/>
              </a:spcBef>
              <a:spcAft>
                <a:spcPts val="0"/>
              </a:spcAft>
              <a:buClrTx/>
              <a:buSzTx/>
              <a:buFontTx/>
              <a:buNone/>
              <a:tabLst/>
              <a:defRPr/>
            </a:pPr>
            <a:r>
              <a:rPr kumimoji="0" lang="en-GB" sz="4800" b="0" i="1" u="none" strike="noStrike" kern="1200" cap="none" spc="0" normalizeH="0" baseline="0" noProof="0">
                <a:ln>
                  <a:noFill/>
                </a:ln>
                <a:solidFill>
                  <a:srgbClr val="FFFF00"/>
                </a:solidFill>
                <a:effectLst/>
                <a:uLnTx/>
                <a:uFillTx/>
                <a:latin typeface="Arial" panose="020B0604020202020204" pitchFamily="34" charset="0"/>
                <a:ea typeface="+mn-ea"/>
                <a:cs typeface="+mn-cs"/>
              </a:rPr>
              <a:t>Dr Martin Luther King, Jr</a:t>
            </a:r>
          </a:p>
        </p:txBody>
      </p:sp>
    </p:spTree>
    <p:extLst>
      <p:ext uri="{BB962C8B-B14F-4D97-AF65-F5344CB8AC3E}">
        <p14:creationId xmlns:p14="http://schemas.microsoft.com/office/powerpoint/2010/main" val="1108719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7200" dirty="0">
                <a:solidFill>
                  <a:srgbClr val="FFFF00"/>
                </a:solidFill>
              </a:rPr>
              <a:t>Weaknesses</a:t>
            </a:r>
            <a:endParaRPr lang="en-US" dirty="0">
              <a:solidFill>
                <a:srgbClr val="FFFF00"/>
              </a:solidFill>
            </a:endParaRPr>
          </a:p>
        </p:txBody>
      </p:sp>
      <p:sp>
        <p:nvSpPr>
          <p:cNvPr id="3" name="Content Placeholder 2"/>
          <p:cNvSpPr>
            <a:spLocks noGrp="1"/>
          </p:cNvSpPr>
          <p:nvPr>
            <p:ph idx="1"/>
          </p:nvPr>
        </p:nvSpPr>
        <p:spPr>
          <a:xfrm>
            <a:off x="1" y="2971800"/>
            <a:ext cx="18287999" cy="8686800"/>
          </a:xfrm>
        </p:spPr>
        <p:txBody>
          <a:bodyPr>
            <a:normAutofit fontScale="92500" lnSpcReduction="10000"/>
          </a:bodyPr>
          <a:lstStyle/>
          <a:p>
            <a:pPr>
              <a:defRPr/>
            </a:pPr>
            <a:r>
              <a:rPr lang="en-US" sz="6000" dirty="0"/>
              <a:t>Everyone says these….and we (interviewers) know it is canned</a:t>
            </a:r>
          </a:p>
          <a:p>
            <a:pPr lvl="1">
              <a:defRPr/>
            </a:pPr>
            <a:r>
              <a:rPr lang="en-US" sz="5400" dirty="0"/>
              <a:t>I procrastinate</a:t>
            </a:r>
          </a:p>
          <a:p>
            <a:pPr lvl="1">
              <a:defRPr/>
            </a:pPr>
            <a:r>
              <a:rPr lang="en-US" sz="5400" dirty="0"/>
              <a:t>I am a workaholic…</a:t>
            </a:r>
          </a:p>
          <a:p>
            <a:pPr>
              <a:defRPr/>
            </a:pPr>
            <a:endParaRPr lang="en-US" sz="6000" dirty="0"/>
          </a:p>
          <a:p>
            <a:pPr>
              <a:defRPr/>
            </a:pPr>
            <a:r>
              <a:rPr lang="en-US" sz="6000" dirty="0"/>
              <a:t>Possibly Better….but they have to accurate and uniquely yours…</a:t>
            </a:r>
          </a:p>
          <a:p>
            <a:pPr lvl="1">
              <a:defRPr/>
            </a:pPr>
            <a:r>
              <a:rPr lang="en-US" sz="5400" dirty="0"/>
              <a:t>Overly Friendly ; </a:t>
            </a:r>
          </a:p>
          <a:p>
            <a:pPr lvl="1">
              <a:defRPr/>
            </a:pPr>
            <a:r>
              <a:rPr lang="en-US" sz="5400" dirty="0"/>
              <a:t>Focus on work when not at work</a:t>
            </a:r>
          </a:p>
          <a:p>
            <a:pPr lvl="1">
              <a:defRPr/>
            </a:pPr>
            <a:r>
              <a:rPr lang="en-US" sz="5400" dirty="0"/>
              <a:t>Hard time saying no</a:t>
            </a:r>
          </a:p>
          <a:p>
            <a:pPr lvl="1">
              <a:defRPr/>
            </a:pPr>
            <a:r>
              <a:rPr lang="en-US" sz="5400" dirty="0"/>
              <a:t>AGAIN ask your friends and family</a:t>
            </a:r>
          </a:p>
          <a:p>
            <a:pPr>
              <a:defRPr/>
            </a:pP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 careful </a:t>
            </a:r>
          </a:p>
        </p:txBody>
      </p:sp>
      <p:sp>
        <p:nvSpPr>
          <p:cNvPr id="3" name="Content Placeholder 2"/>
          <p:cNvSpPr>
            <a:spLocks noGrp="1"/>
          </p:cNvSpPr>
          <p:nvPr>
            <p:ph idx="1"/>
          </p:nvPr>
        </p:nvSpPr>
        <p:spPr/>
        <p:txBody>
          <a:bodyPr>
            <a:normAutofit fontScale="92500"/>
          </a:bodyPr>
          <a:lstStyle/>
          <a:p>
            <a:pPr>
              <a:defRPr/>
            </a:pPr>
            <a:r>
              <a:rPr lang="en-US" dirty="0"/>
              <a:t>"</a:t>
            </a:r>
            <a:r>
              <a:rPr lang="en-US" sz="4200" dirty="0"/>
              <a:t>So tell me, Mrs. Jones," asked the interviewer, "do you have any other skills you think might be worth mentioning?" "Well, actually, yes," said the applicant modestly. "Last year I had two short stories published in national magazines, and</a:t>
            </a:r>
            <a:br>
              <a:rPr lang="en-US" sz="4200" dirty="0"/>
            </a:br>
            <a:r>
              <a:rPr lang="en-US" sz="4200" dirty="0"/>
              <a:t>I also finished my novel."</a:t>
            </a:r>
          </a:p>
          <a:p>
            <a:pPr>
              <a:defRPr/>
            </a:pPr>
            <a:r>
              <a:rPr lang="en-US" sz="4200" dirty="0"/>
              <a:t>"Very impressive," commented the interviewer, "but I was thinking of skills you could apply during office hours."</a:t>
            </a:r>
          </a:p>
          <a:p>
            <a:pPr>
              <a:defRPr/>
            </a:pPr>
            <a:r>
              <a:rPr lang="en-US" sz="4200" dirty="0"/>
              <a:t>Mrs. Jones explained brightly, "Oh, that was during office hours."</a:t>
            </a:r>
          </a:p>
          <a:p>
            <a:pPr>
              <a:defRPr/>
            </a:pP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1" y="824615"/>
            <a:ext cx="14420792" cy="1621407"/>
          </a:xfrm>
        </p:spPr>
        <p:txBody>
          <a:bodyPr>
            <a:normAutofit/>
          </a:bodyPr>
          <a:lstStyle/>
          <a:p>
            <a:pPr eaLnBrk="1" hangingPunct="1">
              <a:defRPr/>
            </a:pPr>
            <a:r>
              <a:rPr lang="en-US" sz="6600" b="1" dirty="0">
                <a:solidFill>
                  <a:srgbClr val="FFFF00"/>
                </a:solidFill>
              </a:rPr>
              <a:t>POST GAME   - After the Interview</a:t>
            </a:r>
          </a:p>
        </p:txBody>
      </p:sp>
      <p:sp>
        <p:nvSpPr>
          <p:cNvPr id="92163" name="Rectangle 3"/>
          <p:cNvSpPr>
            <a:spLocks noGrp="1" noChangeArrowheads="1"/>
          </p:cNvSpPr>
          <p:nvPr>
            <p:ph idx="1"/>
          </p:nvPr>
        </p:nvSpPr>
        <p:spPr>
          <a:xfrm>
            <a:off x="0" y="2857501"/>
            <a:ext cx="11772900" cy="7939088"/>
          </a:xfrm>
        </p:spPr>
        <p:txBody>
          <a:bodyPr>
            <a:normAutofit/>
          </a:bodyPr>
          <a:lstStyle/>
          <a:p>
            <a:pPr eaLnBrk="1" hangingPunct="1">
              <a:lnSpc>
                <a:spcPct val="90000"/>
              </a:lnSpc>
              <a:defRPr/>
            </a:pPr>
            <a:r>
              <a:rPr lang="en-US" sz="6000" dirty="0"/>
              <a:t>No matter how the interview went…you need to send a thank you letter </a:t>
            </a:r>
          </a:p>
          <a:p>
            <a:pPr eaLnBrk="1" hangingPunct="1">
              <a:lnSpc>
                <a:spcPct val="90000"/>
              </a:lnSpc>
              <a:defRPr/>
            </a:pPr>
            <a:r>
              <a:rPr lang="en-US" sz="6000" dirty="0"/>
              <a:t>Identify and evaluate  </a:t>
            </a:r>
          </a:p>
          <a:p>
            <a:pPr eaLnBrk="1" hangingPunct="1">
              <a:lnSpc>
                <a:spcPct val="90000"/>
              </a:lnSpc>
              <a:defRPr/>
            </a:pPr>
            <a:r>
              <a:rPr lang="en-US" sz="6000" dirty="0"/>
              <a:t>Reflect &amp; keep positive and keep training</a:t>
            </a:r>
          </a:p>
          <a:p>
            <a:pPr eaLnBrk="1" hangingPunct="1">
              <a:lnSpc>
                <a:spcPct val="90000"/>
              </a:lnSpc>
              <a:defRPr/>
            </a:pPr>
            <a:r>
              <a:rPr lang="en-US" sz="6000" dirty="0">
                <a:solidFill>
                  <a:srgbClr val="FFFF00"/>
                </a:solidFill>
              </a:rPr>
              <a:t>There will be many interviews in your future.</a:t>
            </a:r>
          </a:p>
        </p:txBody>
      </p:sp>
      <p:pic>
        <p:nvPicPr>
          <p:cNvPr id="37892" name="Picture 4" descr="MPj04074380000[1]"/>
          <p:cNvPicPr>
            <a:picLocks noChangeAspect="1" noChangeArrowheads="1"/>
          </p:cNvPicPr>
          <p:nvPr/>
        </p:nvPicPr>
        <p:blipFill>
          <a:blip r:embed="rId3"/>
          <a:srcRect/>
          <a:stretch>
            <a:fillRect/>
          </a:stretch>
        </p:blipFill>
        <p:spPr bwMode="auto">
          <a:xfrm>
            <a:off x="11772900" y="2446022"/>
            <a:ext cx="6515100" cy="64008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6000" dirty="0">
                <a:solidFill>
                  <a:srgbClr val="FFFF00"/>
                </a:solidFill>
              </a:rPr>
              <a:t>THANK YOU NOTE</a:t>
            </a:r>
          </a:p>
        </p:txBody>
      </p:sp>
      <p:sp>
        <p:nvSpPr>
          <p:cNvPr id="3" name="Content Placeholder 2"/>
          <p:cNvSpPr>
            <a:spLocks noGrp="1"/>
          </p:cNvSpPr>
          <p:nvPr>
            <p:ph idx="1"/>
          </p:nvPr>
        </p:nvSpPr>
        <p:spPr>
          <a:xfrm>
            <a:off x="2" y="3505309"/>
            <a:ext cx="17487900" cy="6438791"/>
          </a:xfrm>
        </p:spPr>
        <p:txBody>
          <a:bodyPr>
            <a:normAutofit lnSpcReduction="10000"/>
          </a:bodyPr>
          <a:lstStyle/>
          <a:p>
            <a:pPr>
              <a:defRPr/>
            </a:pPr>
            <a:r>
              <a:rPr lang="en-US" sz="6000" dirty="0"/>
              <a:t>Thank the employer for the interview</a:t>
            </a:r>
          </a:p>
          <a:p>
            <a:pPr>
              <a:defRPr/>
            </a:pPr>
            <a:r>
              <a:rPr lang="en-US" sz="6000" dirty="0"/>
              <a:t>A line to remind them of your skills</a:t>
            </a:r>
          </a:p>
          <a:p>
            <a:pPr lvl="1">
              <a:defRPr/>
            </a:pPr>
            <a:r>
              <a:rPr lang="en-US" sz="5400" dirty="0"/>
              <a:t>Maybe something not mentioned at the interview</a:t>
            </a:r>
          </a:p>
          <a:p>
            <a:pPr>
              <a:defRPr/>
            </a:pPr>
            <a:r>
              <a:rPr lang="en-US" sz="6000" dirty="0"/>
              <a:t>Provide your contact information</a:t>
            </a:r>
          </a:p>
          <a:p>
            <a:pPr>
              <a:defRPr/>
            </a:pPr>
            <a:r>
              <a:rPr lang="en-US" sz="6000" dirty="0" err="1"/>
              <a:t>Chek</a:t>
            </a:r>
            <a:r>
              <a:rPr lang="en-US" sz="6000" dirty="0"/>
              <a:t> you’re </a:t>
            </a:r>
            <a:r>
              <a:rPr lang="en-US" sz="6000" dirty="0" err="1"/>
              <a:t>speling</a:t>
            </a:r>
            <a:r>
              <a:rPr lang="en-US" sz="6000" dirty="0"/>
              <a:t> and Grandma.</a:t>
            </a:r>
          </a:p>
          <a:p>
            <a:pPr>
              <a:defRPr/>
            </a:pPr>
            <a:r>
              <a:rPr lang="en-US" sz="6000" dirty="0"/>
              <a:t>Sign the note with first and last name</a:t>
            </a:r>
          </a:p>
          <a:p>
            <a:pPr>
              <a:defRPr/>
            </a:pPr>
            <a:r>
              <a:rPr lang="en-US" sz="6000" dirty="0"/>
              <a:t>Drop off within 24 hours (here on Saipan)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eaLnBrk="1" hangingPunct="1">
              <a:defRPr/>
            </a:pPr>
            <a:r>
              <a:rPr lang="en-US" sz="7200" dirty="0">
                <a:solidFill>
                  <a:srgbClr val="FFFF00"/>
                </a:solidFill>
              </a:rPr>
              <a:t>SCORE!  You get a job offer!</a:t>
            </a:r>
          </a:p>
        </p:txBody>
      </p:sp>
      <p:sp>
        <p:nvSpPr>
          <p:cNvPr id="91139" name="Rectangle 3"/>
          <p:cNvSpPr>
            <a:spLocks noGrp="1" noChangeArrowheads="1"/>
          </p:cNvSpPr>
          <p:nvPr>
            <p:ph type="body" sz="half" idx="1"/>
          </p:nvPr>
        </p:nvSpPr>
        <p:spPr>
          <a:xfrm>
            <a:off x="342900" y="3118961"/>
            <a:ext cx="11544300" cy="6796088"/>
          </a:xfrm>
        </p:spPr>
        <p:txBody>
          <a:bodyPr/>
          <a:lstStyle/>
          <a:p>
            <a:pPr marL="0" indent="0">
              <a:buNone/>
              <a:defRPr/>
            </a:pPr>
            <a:endParaRPr lang="en-US" sz="6000" dirty="0"/>
          </a:p>
          <a:p>
            <a:pPr eaLnBrk="1" hangingPunct="1">
              <a:defRPr/>
            </a:pPr>
            <a:r>
              <a:rPr lang="en-US" sz="6000" dirty="0"/>
              <a:t>If you do not get the job, send a thank you letter…it could open other doors.</a:t>
            </a:r>
          </a:p>
          <a:p>
            <a:pPr eaLnBrk="1" hangingPunct="1">
              <a:defRPr/>
            </a:pPr>
            <a:endParaRPr lang="en-US" sz="4200" dirty="0"/>
          </a:p>
          <a:p>
            <a:pPr eaLnBrk="1" hangingPunct="1">
              <a:defRPr/>
            </a:pPr>
            <a:endParaRPr lang="en-US" sz="4200" dirty="0"/>
          </a:p>
          <a:p>
            <a:pPr eaLnBrk="1" hangingPunct="1">
              <a:defRPr/>
            </a:pPr>
            <a:endParaRPr lang="en-US" sz="4200" dirty="0"/>
          </a:p>
        </p:txBody>
      </p:sp>
      <p:pic>
        <p:nvPicPr>
          <p:cNvPr id="46084" name="Picture 4" descr="MPj04305820000[1]"/>
          <p:cNvPicPr>
            <a:picLocks noChangeAspect="1" noChangeArrowheads="1"/>
          </p:cNvPicPr>
          <p:nvPr/>
        </p:nvPicPr>
        <p:blipFill>
          <a:blip r:embed="rId4"/>
          <a:srcRect/>
          <a:stretch>
            <a:fillRect/>
          </a:stretch>
        </p:blipFill>
        <p:spPr bwMode="auto">
          <a:xfrm>
            <a:off x="12670155" y="1319690"/>
            <a:ext cx="5640705" cy="7520940"/>
          </a:xfrm>
          <a:prstGeom prst="rect">
            <a:avLst/>
          </a:prstGeom>
          <a:noFill/>
          <a:ln w="9525">
            <a:noFill/>
            <a:miter lim="800000"/>
            <a:headEnd/>
            <a:tailEnd/>
          </a:ln>
        </p:spPr>
      </p:pic>
      <p:sp>
        <p:nvSpPr>
          <p:cNvPr id="3" name="Media Placeholder 2">
            <a:extLst>
              <a:ext uri="{FF2B5EF4-FFF2-40B4-BE49-F238E27FC236}">
                <a16:creationId xmlns:a16="http://schemas.microsoft.com/office/drawing/2014/main" id="{570BE4DB-AB61-343D-400C-8612343FF98B}"/>
              </a:ext>
            </a:extLst>
          </p:cNvPr>
          <p:cNvSpPr>
            <a:spLocks noGrp="1"/>
          </p:cNvSpPr>
          <p:nvPr>
            <p:ph type="media" sz="half" idx="2"/>
          </p:nvPr>
        </p:nvSpPr>
        <p:spPr/>
      </p:sp>
    </p:spTree>
    <p:extLst>
      <p:ext uri="{BB962C8B-B14F-4D97-AF65-F5344CB8AC3E}">
        <p14:creationId xmlns:p14="http://schemas.microsoft.com/office/powerpoint/2010/main" val="497777339"/>
      </p:ext>
    </p:extLst>
  </p:cSld>
  <p:clrMapOvr>
    <a:masterClrMapping/>
  </p:clrMapOvr>
  <p:transition advClick="0" advTm="3000">
    <p:sndAc>
      <p:stSnd>
        <p:snd r:embed="rId3" name="applause.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8100" dirty="0">
                <a:solidFill>
                  <a:srgbClr val="FFFF00"/>
                </a:solidFill>
              </a:rPr>
              <a:t>Got the job offer!....Let’s talk!</a:t>
            </a:r>
          </a:p>
        </p:txBody>
      </p:sp>
      <p:sp>
        <p:nvSpPr>
          <p:cNvPr id="3" name="Text Placeholder 2"/>
          <p:cNvSpPr>
            <a:spLocks noGrp="1"/>
          </p:cNvSpPr>
          <p:nvPr>
            <p:ph type="body" sz="half" idx="1"/>
          </p:nvPr>
        </p:nvSpPr>
        <p:spPr/>
        <p:txBody>
          <a:bodyPr/>
          <a:lstStyle/>
          <a:p>
            <a:pPr>
              <a:defRPr/>
            </a:pPr>
            <a:r>
              <a:rPr lang="en-US" sz="6600" dirty="0"/>
              <a:t>Benefits</a:t>
            </a:r>
          </a:p>
          <a:p>
            <a:pPr>
              <a:defRPr/>
            </a:pPr>
            <a:endParaRPr lang="en-US" sz="6600" dirty="0"/>
          </a:p>
          <a:p>
            <a:pPr>
              <a:defRPr/>
            </a:pPr>
            <a:r>
              <a:rPr lang="en-US" sz="6600" dirty="0"/>
              <a:t>Wages</a:t>
            </a:r>
          </a:p>
          <a:p>
            <a:pPr>
              <a:defRPr/>
            </a:pPr>
            <a:endParaRPr lang="en-US" sz="6600" dirty="0"/>
          </a:p>
          <a:p>
            <a:pPr>
              <a:defRPr/>
            </a:pPr>
            <a:r>
              <a:rPr lang="en-US" sz="6600" dirty="0"/>
              <a:t>Hours</a:t>
            </a:r>
          </a:p>
          <a:p>
            <a:pPr>
              <a:defRPr/>
            </a:pPr>
            <a:endParaRPr lang="en-US" dirty="0"/>
          </a:p>
        </p:txBody>
      </p:sp>
    </p:spTree>
    <p:extLst>
      <p:ext uri="{BB962C8B-B14F-4D97-AF65-F5344CB8AC3E}">
        <p14:creationId xmlns:p14="http://schemas.microsoft.com/office/powerpoint/2010/main" val="82094547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1D98-E64E-54A4-4F71-F3DE38785654}"/>
              </a:ext>
            </a:extLst>
          </p:cNvPr>
          <p:cNvSpPr>
            <a:spLocks noGrp="1"/>
          </p:cNvSpPr>
          <p:nvPr>
            <p:ph type="title"/>
          </p:nvPr>
        </p:nvSpPr>
        <p:spPr/>
        <p:txBody>
          <a:bodyPr/>
          <a:lstStyle/>
          <a:p>
            <a:r>
              <a:rPr lang="en-US" dirty="0"/>
              <a:t>Let us talk REALITY!</a:t>
            </a:r>
            <a:endParaRPr lang="en-MP" dirty="0"/>
          </a:p>
        </p:txBody>
      </p:sp>
      <p:sp>
        <p:nvSpPr>
          <p:cNvPr id="3" name="Content Placeholder 2">
            <a:extLst>
              <a:ext uri="{FF2B5EF4-FFF2-40B4-BE49-F238E27FC236}">
                <a16:creationId xmlns:a16="http://schemas.microsoft.com/office/drawing/2014/main" id="{3455B1C9-4824-FFEA-D215-2E942653AEA5}"/>
              </a:ext>
            </a:extLst>
          </p:cNvPr>
          <p:cNvSpPr>
            <a:spLocks noGrp="1"/>
          </p:cNvSpPr>
          <p:nvPr>
            <p:ph idx="1"/>
          </p:nvPr>
        </p:nvSpPr>
        <p:spPr/>
        <p:txBody>
          <a:bodyPr/>
          <a:lstStyle/>
          <a:p>
            <a:endParaRPr lang="en-MP"/>
          </a:p>
        </p:txBody>
      </p:sp>
    </p:spTree>
    <p:extLst>
      <p:ext uri="{BB962C8B-B14F-4D97-AF65-F5344CB8AC3E}">
        <p14:creationId xmlns:p14="http://schemas.microsoft.com/office/powerpoint/2010/main" val="25018714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93193"/>
            <a:ext cx="15449492" cy="1621407"/>
          </a:xfrm>
        </p:spPr>
        <p:txBody>
          <a:bodyPr>
            <a:normAutofit fontScale="90000"/>
          </a:bodyPr>
          <a:lstStyle/>
          <a:p>
            <a:pPr algn="ctr">
              <a:defRPr/>
            </a:pPr>
            <a:r>
              <a:rPr lang="en-US" sz="6000" dirty="0">
                <a:solidFill>
                  <a:srgbClr val="FFFF00"/>
                </a:solidFill>
              </a:rPr>
              <a:t>When you get a job….KEEP IT!</a:t>
            </a:r>
            <a:br>
              <a:rPr lang="en-US" sz="6000" dirty="0">
                <a:solidFill>
                  <a:srgbClr val="FFFF00"/>
                </a:solidFill>
              </a:rPr>
            </a:br>
            <a:r>
              <a:rPr lang="en-US" sz="6000" dirty="0">
                <a:solidFill>
                  <a:srgbClr val="FFFF00"/>
                </a:solidFill>
              </a:rPr>
              <a:t>A poor work history is hard to escape</a:t>
            </a:r>
          </a:p>
        </p:txBody>
      </p:sp>
      <p:graphicFrame>
        <p:nvGraphicFramePr>
          <p:cNvPr id="4" name="Content Placeholder 3"/>
          <p:cNvGraphicFramePr>
            <a:graphicFrameLocks noGrp="1"/>
          </p:cNvGraphicFramePr>
          <p:nvPr>
            <p:ph idx="1"/>
          </p:nvPr>
        </p:nvGraphicFramePr>
        <p:xfrm>
          <a:off x="1943100" y="2514601"/>
          <a:ext cx="12115800" cy="845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82717"/>
            <a:ext cx="15887699" cy="1621407"/>
          </a:xfrm>
        </p:spPr>
        <p:txBody>
          <a:bodyPr>
            <a:normAutofit fontScale="90000"/>
          </a:bodyPr>
          <a:lstStyle/>
          <a:p>
            <a:pPr algn="ctr">
              <a:defRPr/>
            </a:pPr>
            <a:r>
              <a:rPr lang="en-US" sz="7350" dirty="0">
                <a:solidFill>
                  <a:srgbClr val="FFFF00"/>
                </a:solidFill>
              </a:rPr>
              <a:t>Key things to remember once you get a job</a:t>
            </a:r>
            <a:br>
              <a:rPr lang="en-US" dirty="0"/>
            </a:br>
            <a:endParaRPr lang="en-US" dirty="0"/>
          </a:p>
        </p:txBody>
      </p:sp>
      <p:sp>
        <p:nvSpPr>
          <p:cNvPr id="3" name="Content Placeholder 2"/>
          <p:cNvSpPr>
            <a:spLocks noGrp="1"/>
          </p:cNvSpPr>
          <p:nvPr>
            <p:ph idx="1"/>
          </p:nvPr>
        </p:nvSpPr>
        <p:spPr/>
        <p:txBody>
          <a:bodyPr/>
          <a:lstStyle/>
          <a:p>
            <a:pPr>
              <a:defRPr/>
            </a:pPr>
            <a:r>
              <a:rPr lang="en-US" sz="6600" dirty="0"/>
              <a:t>It is easier to get a job, when you have a job.</a:t>
            </a:r>
          </a:p>
          <a:p>
            <a:pPr>
              <a:defRPr/>
            </a:pPr>
            <a:endParaRPr lang="en-US" sz="6600" dirty="0"/>
          </a:p>
          <a:p>
            <a:pPr>
              <a:defRPr/>
            </a:pPr>
            <a:endParaRPr lang="en-US" sz="6600" dirty="0"/>
          </a:p>
          <a:p>
            <a:pPr>
              <a:defRPr/>
            </a:pPr>
            <a:r>
              <a:rPr lang="en-US" sz="6600" dirty="0"/>
              <a:t>Is 0.00 greater or less than 7.25?</a:t>
            </a:r>
          </a:p>
          <a:p>
            <a:pPr>
              <a:defRPr/>
            </a:pPr>
            <a:endParaRPr lang="en-US" dirty="0"/>
          </a:p>
          <a:p>
            <a:pPr>
              <a:defRPr/>
            </a:pP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Try to always move up</a:t>
            </a:r>
            <a:br>
              <a:rPr lang="en-US" dirty="0"/>
            </a:br>
            <a:r>
              <a:rPr lang="en-US" dirty="0"/>
              <a:t>Experience, better company and or Money </a:t>
            </a:r>
          </a:p>
        </p:txBody>
      </p:sp>
      <p:graphicFrame>
        <p:nvGraphicFramePr>
          <p:cNvPr id="4" name="Content Placeholder 3"/>
          <p:cNvGraphicFramePr>
            <a:graphicFrameLocks noGrp="1"/>
          </p:cNvGraphicFramePr>
          <p:nvPr>
            <p:ph idx="1"/>
          </p:nvPr>
        </p:nvGraphicFramePr>
        <p:xfrm>
          <a:off x="2971800" y="2400302"/>
          <a:ext cx="12344400" cy="679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arge tree in a field&#10;&#10;Description automatically generated with medium confidence">
            <a:extLst>
              <a:ext uri="{FF2B5EF4-FFF2-40B4-BE49-F238E27FC236}">
                <a16:creationId xmlns:a16="http://schemas.microsoft.com/office/drawing/2014/main" id="{929B3BE5-BFA3-2D4B-0DB3-F6AC59BD34D2}"/>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t="16060" b="27690"/>
          <a:stretch/>
        </p:blipFill>
        <p:spPr>
          <a:xfrm>
            <a:off x="30" y="2"/>
            <a:ext cx="18287970" cy="10286999"/>
          </a:xfrm>
          <a:prstGeom prst="rect">
            <a:avLst/>
          </a:prstGeom>
        </p:spPr>
      </p:pic>
      <p:sp>
        <p:nvSpPr>
          <p:cNvPr id="12"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1805" y="1901595"/>
            <a:ext cx="14364393" cy="6461925"/>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702343D4-B2C7-3C0C-2330-A41F51BB9C0A}"/>
              </a:ext>
            </a:extLst>
          </p:cNvPr>
          <p:cNvSpPr>
            <a:spLocks noGrp="1"/>
          </p:cNvSpPr>
          <p:nvPr>
            <p:ph type="title"/>
          </p:nvPr>
        </p:nvSpPr>
        <p:spPr>
          <a:xfrm>
            <a:off x="2654298" y="2543365"/>
            <a:ext cx="12979407" cy="4285787"/>
          </a:xfrm>
        </p:spPr>
        <p:txBody>
          <a:bodyPr vert="horz" lIns="137160" tIns="68580" rIns="137160" bIns="68580" rtlCol="0" anchor="ctr">
            <a:normAutofit fontScale="90000"/>
          </a:bodyPr>
          <a:lstStyle/>
          <a:p>
            <a:pPr algn="ctr"/>
            <a:r>
              <a:rPr lang="en-US" sz="7500" dirty="0"/>
              <a:t>LET’S PLANT A SEED</a:t>
            </a:r>
            <a:br>
              <a:rPr lang="en-US" sz="7500" dirty="0"/>
            </a:br>
            <a:br>
              <a:rPr lang="en-US" sz="7500" dirty="0"/>
            </a:br>
            <a:r>
              <a:rPr lang="en-US" sz="17250" dirty="0"/>
              <a:t>TODAY</a:t>
            </a:r>
            <a:endParaRPr lang="en-US" sz="7500" dirty="0"/>
          </a:p>
        </p:txBody>
      </p:sp>
      <p:sp>
        <p:nvSpPr>
          <p:cNvPr id="1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1702" y="2117423"/>
            <a:ext cx="13944600" cy="6052155"/>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4162170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6600" b="1" dirty="0">
                <a:solidFill>
                  <a:srgbClr val="FFFF00"/>
                </a:solidFill>
              </a:rPr>
              <a:t>The Cost of Having a Job</a:t>
            </a:r>
          </a:p>
        </p:txBody>
      </p:sp>
      <p:sp>
        <p:nvSpPr>
          <p:cNvPr id="3" name="Content Placeholder 2"/>
          <p:cNvSpPr>
            <a:spLocks noGrp="1"/>
          </p:cNvSpPr>
          <p:nvPr>
            <p:ph idx="1"/>
          </p:nvPr>
        </p:nvSpPr>
        <p:spPr>
          <a:xfrm>
            <a:off x="1020482" y="3314701"/>
            <a:ext cx="16010219" cy="6743699"/>
          </a:xfrm>
        </p:spPr>
        <p:txBody>
          <a:bodyPr>
            <a:normAutofit/>
          </a:bodyPr>
          <a:lstStyle/>
          <a:p>
            <a:pPr>
              <a:defRPr/>
            </a:pPr>
            <a:r>
              <a:rPr lang="en-US" sz="5400" dirty="0" err="1"/>
              <a:t>Kagman</a:t>
            </a:r>
            <a:r>
              <a:rPr lang="en-US" sz="5400" dirty="0"/>
              <a:t> to </a:t>
            </a:r>
            <a:r>
              <a:rPr lang="en-US" sz="5400" dirty="0" err="1"/>
              <a:t>Koblerville</a:t>
            </a:r>
            <a:r>
              <a:rPr lang="en-US" sz="5400" dirty="0"/>
              <a:t>, San Roque or </a:t>
            </a:r>
            <a:r>
              <a:rPr lang="en-US" sz="5400" dirty="0" err="1"/>
              <a:t>Garpan</a:t>
            </a:r>
            <a:r>
              <a:rPr lang="en-US" sz="5400" dirty="0"/>
              <a:t>…is about 5-6 miles.</a:t>
            </a:r>
          </a:p>
          <a:p>
            <a:pPr>
              <a:defRPr/>
            </a:pPr>
            <a:r>
              <a:rPr lang="en-US" sz="5400" dirty="0"/>
              <a:t>Round Trip is 12 mile..</a:t>
            </a:r>
          </a:p>
          <a:p>
            <a:pPr>
              <a:defRPr/>
            </a:pPr>
            <a:r>
              <a:rPr lang="en-US" sz="5400" dirty="0"/>
              <a:t>Cars get between 19 and 30 miles per gallon.</a:t>
            </a:r>
          </a:p>
          <a:p>
            <a:pPr>
              <a:defRPr/>
            </a:pPr>
            <a:r>
              <a:rPr lang="en-US" sz="5400" dirty="0"/>
              <a:t>Gas = 5.6/gallon</a:t>
            </a:r>
          </a:p>
          <a:p>
            <a:pPr>
              <a:defRPr/>
            </a:pPr>
            <a:r>
              <a:rPr lang="en-US" sz="5400" dirty="0"/>
              <a:t>It is costing you $5.00 to get to work each day</a:t>
            </a:r>
          </a:p>
          <a:p>
            <a:pPr>
              <a:defRPr/>
            </a:pPr>
            <a:r>
              <a:rPr lang="en-US" sz="5400" dirty="0"/>
              <a:t>USE CODA</a:t>
            </a:r>
          </a:p>
          <a:p>
            <a:pPr>
              <a:defRPr/>
            </a:pP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7200" dirty="0">
                <a:solidFill>
                  <a:srgbClr val="FFFF00"/>
                </a:solidFill>
              </a:rPr>
              <a:t>TOO FAR!</a:t>
            </a:r>
          </a:p>
        </p:txBody>
      </p:sp>
      <p:sp>
        <p:nvSpPr>
          <p:cNvPr id="3" name="Content Placeholder 2"/>
          <p:cNvSpPr>
            <a:spLocks noGrp="1"/>
          </p:cNvSpPr>
          <p:nvPr>
            <p:ph idx="1"/>
          </p:nvPr>
        </p:nvSpPr>
        <p:spPr>
          <a:xfrm>
            <a:off x="114300" y="3619610"/>
            <a:ext cx="17373600" cy="6667391"/>
          </a:xfrm>
        </p:spPr>
        <p:txBody>
          <a:bodyPr>
            <a:normAutofit fontScale="70000" lnSpcReduction="20000"/>
          </a:bodyPr>
          <a:lstStyle/>
          <a:p>
            <a:pPr>
              <a:defRPr/>
            </a:pPr>
            <a:r>
              <a:rPr lang="en-US" sz="8550" dirty="0"/>
              <a:t>At 7.25 = $1160 per month at 40 hours…</a:t>
            </a:r>
          </a:p>
          <a:p>
            <a:pPr lvl="2">
              <a:defRPr/>
            </a:pPr>
            <a:r>
              <a:rPr lang="en-US" sz="8550" dirty="0"/>
              <a:t>$870 at 30 hours </a:t>
            </a:r>
          </a:p>
          <a:p>
            <a:pPr lvl="2">
              <a:defRPr/>
            </a:pPr>
            <a:r>
              <a:rPr lang="en-US" sz="8550" dirty="0"/>
              <a:t>$580 @ 20 hours</a:t>
            </a:r>
          </a:p>
          <a:p>
            <a:pPr lvl="2">
              <a:defRPr/>
            </a:pPr>
            <a:endParaRPr lang="en-US" sz="8550" dirty="0"/>
          </a:p>
          <a:p>
            <a:pPr>
              <a:defRPr/>
            </a:pPr>
            <a:r>
              <a:rPr lang="en-US" sz="7200" dirty="0"/>
              <a:t>The cost for gas = $30.00 for the week or $120 a month.</a:t>
            </a:r>
          </a:p>
          <a:p>
            <a:pPr>
              <a:defRPr/>
            </a:pPr>
            <a:endParaRPr lang="en-US" sz="7200" dirty="0"/>
          </a:p>
          <a:p>
            <a:pPr>
              <a:defRPr/>
            </a:pPr>
            <a:r>
              <a:rPr lang="en-US" sz="7200" dirty="0"/>
              <a:t>There is ALWAYS a cost to getting to work…so make sure you do the math.</a:t>
            </a:r>
          </a:p>
          <a:p>
            <a:pPr>
              <a:defRPr/>
            </a:pP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7200" dirty="0">
                <a:solidFill>
                  <a:srgbClr val="FFFF00"/>
                </a:solidFill>
              </a:rPr>
              <a:t>DON’T QUIT</a:t>
            </a:r>
          </a:p>
        </p:txBody>
      </p:sp>
      <p:sp>
        <p:nvSpPr>
          <p:cNvPr id="3" name="Content Placeholder 2"/>
          <p:cNvSpPr>
            <a:spLocks noGrp="1"/>
          </p:cNvSpPr>
          <p:nvPr>
            <p:ph idx="1"/>
          </p:nvPr>
        </p:nvSpPr>
        <p:spPr/>
        <p:txBody>
          <a:bodyPr>
            <a:normAutofit/>
          </a:bodyPr>
          <a:lstStyle/>
          <a:p>
            <a:pPr>
              <a:defRPr/>
            </a:pPr>
            <a:r>
              <a:rPr lang="en-US" sz="5850" b="1" dirty="0"/>
              <a:t>Job searching is tough and can be discouraging…but once you land the job there is a worthwhile reward</a:t>
            </a:r>
          </a:p>
          <a:p>
            <a:pPr>
              <a:defRPr/>
            </a:pPr>
            <a:endParaRPr lang="en-US" sz="5850" b="1" dirty="0"/>
          </a:p>
          <a:p>
            <a:pPr>
              <a:defRPr/>
            </a:pPr>
            <a:r>
              <a:rPr lang="en-US" sz="5850" b="1" dirty="0"/>
              <a:t>Quitting without notice is true warning sign for employers</a:t>
            </a:r>
          </a:p>
          <a:p>
            <a:pPr>
              <a:defRPr/>
            </a:pPr>
            <a:endParaRPr lang="en-US" dirty="0"/>
          </a:p>
          <a:p>
            <a:pPr>
              <a:defRPr/>
            </a:pP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solidFill>
                  <a:srgbClr val="FFFF00"/>
                </a:solidFill>
              </a:rPr>
              <a:t>Quitting is easy</a:t>
            </a:r>
            <a:r>
              <a:rPr lang="en-US" dirty="0"/>
              <a:t>!</a:t>
            </a:r>
          </a:p>
        </p:txBody>
      </p:sp>
      <p:sp>
        <p:nvSpPr>
          <p:cNvPr id="3" name="Content Placeholder 2"/>
          <p:cNvSpPr>
            <a:spLocks noGrp="1"/>
          </p:cNvSpPr>
          <p:nvPr>
            <p:ph idx="1"/>
          </p:nvPr>
        </p:nvSpPr>
        <p:spPr>
          <a:xfrm>
            <a:off x="1371601" y="3200401"/>
            <a:ext cx="14420792" cy="6781691"/>
          </a:xfrm>
        </p:spPr>
        <p:txBody>
          <a:bodyPr>
            <a:normAutofit/>
          </a:bodyPr>
          <a:lstStyle/>
          <a:p>
            <a:r>
              <a:rPr lang="en-US" sz="6000" dirty="0"/>
              <a:t>Pain is temporary. Quitting lasts forever</a:t>
            </a:r>
          </a:p>
          <a:p>
            <a:r>
              <a:rPr lang="en-US" sz="6000" dirty="0"/>
              <a:t>“If you quit ONCE it becomes a </a:t>
            </a:r>
            <a:r>
              <a:rPr lang="en-US" sz="6000" dirty="0" err="1"/>
              <a:t>habit.Never</a:t>
            </a:r>
            <a:r>
              <a:rPr lang="en-US" sz="6000" dirty="0"/>
              <a:t> quit!!!” </a:t>
            </a:r>
          </a:p>
          <a:p>
            <a:r>
              <a:rPr lang="en-US" sz="6000" dirty="0"/>
              <a:t>“It's always to soon to quit!” </a:t>
            </a:r>
          </a:p>
          <a:p>
            <a:r>
              <a:rPr lang="en-US" sz="6000" dirty="0"/>
              <a:t>“I shed a tear when I meet somebody who always quits. Reliable people are so rare in this world.” </a:t>
            </a:r>
          </a:p>
        </p:txBody>
      </p:sp>
    </p:spTree>
    <p:extLst>
      <p:ext uri="{BB962C8B-B14F-4D97-AF65-F5344CB8AC3E}">
        <p14:creationId xmlns:p14="http://schemas.microsoft.com/office/powerpoint/2010/main" val="31965971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5238-C7C3-0B30-F00B-CD528C0DFC1F}"/>
              </a:ext>
            </a:extLst>
          </p:cNvPr>
          <p:cNvSpPr>
            <a:spLocks noGrp="1"/>
          </p:cNvSpPr>
          <p:nvPr>
            <p:ph type="title"/>
          </p:nvPr>
        </p:nvSpPr>
        <p:spPr>
          <a:xfrm>
            <a:off x="457200" y="233361"/>
            <a:ext cx="16459200" cy="1714500"/>
          </a:xfrm>
        </p:spPr>
        <p:txBody>
          <a:bodyPr>
            <a:normAutofit/>
          </a:bodyPr>
          <a:lstStyle/>
          <a:p>
            <a:r>
              <a:rPr lang="en-US" sz="7200" dirty="0">
                <a:solidFill>
                  <a:srgbClr val="FFFF00"/>
                </a:solidFill>
              </a:rPr>
              <a:t>Disabilities at work</a:t>
            </a:r>
            <a:endParaRPr lang="en-MP" sz="7200" dirty="0">
              <a:solidFill>
                <a:srgbClr val="FFFF00"/>
              </a:solidFill>
            </a:endParaRPr>
          </a:p>
        </p:txBody>
      </p:sp>
      <p:sp>
        <p:nvSpPr>
          <p:cNvPr id="3" name="Text Placeholder 2">
            <a:extLst>
              <a:ext uri="{FF2B5EF4-FFF2-40B4-BE49-F238E27FC236}">
                <a16:creationId xmlns:a16="http://schemas.microsoft.com/office/drawing/2014/main" id="{6D1DA08D-1684-E6DF-7271-EA6FF908B290}"/>
              </a:ext>
            </a:extLst>
          </p:cNvPr>
          <p:cNvSpPr>
            <a:spLocks noGrp="1"/>
          </p:cNvSpPr>
          <p:nvPr>
            <p:ph type="body" sz="half" idx="1"/>
          </p:nvPr>
        </p:nvSpPr>
        <p:spPr>
          <a:xfrm>
            <a:off x="914400" y="2131220"/>
            <a:ext cx="8077200" cy="8041479"/>
          </a:xfrm>
        </p:spPr>
        <p:txBody>
          <a:bodyPr>
            <a:normAutofit lnSpcReduction="10000"/>
          </a:bodyPr>
          <a:lstStyle/>
          <a:p>
            <a:r>
              <a:rPr lang="en-US" sz="6600" dirty="0"/>
              <a:t>Focus on abilities not disabilities</a:t>
            </a:r>
          </a:p>
          <a:p>
            <a:endParaRPr lang="en-US" sz="6600" dirty="0"/>
          </a:p>
          <a:p>
            <a:r>
              <a:rPr lang="en-US" sz="6600" dirty="0"/>
              <a:t>When to disclose?</a:t>
            </a:r>
          </a:p>
          <a:p>
            <a:endParaRPr lang="en-US" sz="6600" dirty="0"/>
          </a:p>
          <a:p>
            <a:r>
              <a:rPr lang="en-US" sz="6600" dirty="0"/>
              <a:t>Accommodations</a:t>
            </a:r>
          </a:p>
          <a:p>
            <a:endParaRPr lang="en-US" sz="6600" dirty="0"/>
          </a:p>
          <a:p>
            <a:r>
              <a:rPr lang="en-US" sz="6600" dirty="0"/>
              <a:t>Discrimination</a:t>
            </a:r>
          </a:p>
          <a:p>
            <a:endParaRPr lang="en-US" sz="3000" dirty="0"/>
          </a:p>
          <a:p>
            <a:pPr marL="685800" lvl="1" indent="0">
              <a:buNone/>
            </a:pPr>
            <a:endParaRPr lang="en-MP" dirty="0"/>
          </a:p>
        </p:txBody>
      </p:sp>
      <p:sp>
        <p:nvSpPr>
          <p:cNvPr id="5" name="Text Placeholder 2">
            <a:extLst>
              <a:ext uri="{FF2B5EF4-FFF2-40B4-BE49-F238E27FC236}">
                <a16:creationId xmlns:a16="http://schemas.microsoft.com/office/drawing/2014/main" id="{3F20DC95-00D7-E4D8-7150-2FB2DE713C14}"/>
              </a:ext>
            </a:extLst>
          </p:cNvPr>
          <p:cNvSpPr txBox="1">
            <a:spLocks/>
          </p:cNvSpPr>
          <p:nvPr/>
        </p:nvSpPr>
        <p:spPr>
          <a:xfrm>
            <a:off x="9601200" y="3257552"/>
            <a:ext cx="8077200" cy="679608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342900" indent="-342900" defTabSz="1371600">
              <a:spcBef>
                <a:spcPts val="1500"/>
              </a:spcBef>
            </a:pPr>
            <a:r>
              <a:rPr lang="en-US" sz="6000" b="1" dirty="0">
                <a:solidFill>
                  <a:prstClr val="white"/>
                </a:solidFill>
                <a:latin typeface="Trebuchet MS" panose="020B0603020202020204"/>
              </a:rPr>
              <a:t> EEOC</a:t>
            </a:r>
          </a:p>
          <a:p>
            <a:pPr marL="342900" indent="-342900" defTabSz="1371600">
              <a:spcBef>
                <a:spcPts val="1500"/>
              </a:spcBef>
            </a:pPr>
            <a:endParaRPr lang="en-US" sz="6000" b="1" dirty="0">
              <a:solidFill>
                <a:prstClr val="white"/>
              </a:solidFill>
              <a:latin typeface="Trebuchet MS" panose="020B0603020202020204"/>
            </a:endParaRPr>
          </a:p>
          <a:p>
            <a:pPr marL="342900" indent="-342900" defTabSz="1371600">
              <a:spcBef>
                <a:spcPts val="1500"/>
              </a:spcBef>
            </a:pPr>
            <a:r>
              <a:rPr lang="en-US" sz="6000" b="1" dirty="0">
                <a:solidFill>
                  <a:prstClr val="white"/>
                </a:solidFill>
                <a:latin typeface="Trebuchet MS" panose="020B0603020202020204"/>
              </a:rPr>
              <a:t>NMPASI</a:t>
            </a:r>
          </a:p>
          <a:p>
            <a:pPr marL="342900" indent="-342900" defTabSz="1371600">
              <a:spcBef>
                <a:spcPts val="1500"/>
              </a:spcBef>
            </a:pPr>
            <a:endParaRPr lang="en-US" sz="6000" b="1" dirty="0">
              <a:solidFill>
                <a:prstClr val="white"/>
              </a:solidFill>
              <a:latin typeface="Trebuchet MS" panose="020B0603020202020204"/>
            </a:endParaRPr>
          </a:p>
          <a:p>
            <a:pPr marL="342900" indent="-342900" defTabSz="1371600">
              <a:spcBef>
                <a:spcPts val="1500"/>
              </a:spcBef>
            </a:pPr>
            <a:r>
              <a:rPr lang="en-US" sz="6000" b="1" dirty="0">
                <a:solidFill>
                  <a:prstClr val="white"/>
                </a:solidFill>
                <a:latin typeface="Trebuchet MS" panose="020B0603020202020204"/>
              </a:rPr>
              <a:t>OVR</a:t>
            </a:r>
          </a:p>
          <a:p>
            <a:pPr marL="342900" indent="-342900" defTabSz="1371600">
              <a:spcBef>
                <a:spcPts val="1500"/>
              </a:spcBef>
            </a:pPr>
            <a:endParaRPr lang="en-US" sz="3000" dirty="0">
              <a:solidFill>
                <a:prstClr val="white"/>
              </a:solidFill>
              <a:latin typeface="Trebuchet MS" panose="020B0603020202020204"/>
            </a:endParaRPr>
          </a:p>
          <a:p>
            <a:pPr lvl="1" indent="0" defTabSz="1371600">
              <a:spcBef>
                <a:spcPts val="750"/>
              </a:spcBef>
              <a:buNone/>
            </a:pPr>
            <a:endParaRPr lang="en-MP" sz="3000" dirty="0">
              <a:solidFill>
                <a:prstClr val="white"/>
              </a:solidFill>
              <a:latin typeface="Trebuchet MS" panose="020B0603020202020204"/>
            </a:endParaRPr>
          </a:p>
        </p:txBody>
      </p:sp>
    </p:spTree>
    <p:extLst>
      <p:ext uri="{BB962C8B-B14F-4D97-AF65-F5344CB8AC3E}">
        <p14:creationId xmlns:p14="http://schemas.microsoft.com/office/powerpoint/2010/main" val="85505991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B459-47A1-DD7A-9532-6E3BC45A872E}"/>
              </a:ext>
            </a:extLst>
          </p:cNvPr>
          <p:cNvSpPr>
            <a:spLocks noGrp="1"/>
          </p:cNvSpPr>
          <p:nvPr>
            <p:ph type="title"/>
          </p:nvPr>
        </p:nvSpPr>
        <p:spPr/>
        <p:txBody>
          <a:bodyPr>
            <a:normAutofit/>
          </a:bodyPr>
          <a:lstStyle/>
          <a:p>
            <a:r>
              <a:rPr lang="en-US" sz="8100" dirty="0">
                <a:solidFill>
                  <a:srgbClr val="FFFF00"/>
                </a:solidFill>
              </a:rPr>
              <a:t>Resources</a:t>
            </a:r>
            <a:endParaRPr lang="en-MP" sz="8100" dirty="0">
              <a:solidFill>
                <a:srgbClr val="FFFF00"/>
              </a:solidFill>
            </a:endParaRPr>
          </a:p>
        </p:txBody>
      </p:sp>
      <p:sp>
        <p:nvSpPr>
          <p:cNvPr id="3" name="Text Placeholder 2">
            <a:extLst>
              <a:ext uri="{FF2B5EF4-FFF2-40B4-BE49-F238E27FC236}">
                <a16:creationId xmlns:a16="http://schemas.microsoft.com/office/drawing/2014/main" id="{BE28F2DF-A777-7842-E2E0-80E7DF5882C2}"/>
              </a:ext>
            </a:extLst>
          </p:cNvPr>
          <p:cNvSpPr>
            <a:spLocks noGrp="1"/>
          </p:cNvSpPr>
          <p:nvPr>
            <p:ph type="body" sz="half" idx="1"/>
          </p:nvPr>
        </p:nvSpPr>
        <p:spPr>
          <a:xfrm>
            <a:off x="4572000" y="2400302"/>
            <a:ext cx="10744200" cy="6796088"/>
          </a:xfrm>
        </p:spPr>
        <p:txBody>
          <a:bodyPr>
            <a:normAutofit fontScale="85000" lnSpcReduction="20000"/>
          </a:bodyPr>
          <a:lstStyle/>
          <a:p>
            <a:r>
              <a:rPr lang="en-US" sz="6600" dirty="0"/>
              <a:t>YOUTUBE</a:t>
            </a:r>
          </a:p>
          <a:p>
            <a:endParaRPr lang="en-US" sz="6600" dirty="0"/>
          </a:p>
          <a:p>
            <a:r>
              <a:rPr lang="en-US" sz="6600" dirty="0"/>
              <a:t>GOOGLE</a:t>
            </a:r>
            <a:br>
              <a:rPr lang="en-US" sz="6600" dirty="0"/>
            </a:br>
            <a:endParaRPr lang="en-US" sz="6600" dirty="0"/>
          </a:p>
          <a:p>
            <a:r>
              <a:rPr lang="en-US" sz="6600" dirty="0"/>
              <a:t>NMPASI</a:t>
            </a:r>
          </a:p>
          <a:p>
            <a:br>
              <a:rPr lang="en-US" sz="6600" dirty="0"/>
            </a:br>
            <a:r>
              <a:rPr lang="en-US" sz="6600" dirty="0"/>
              <a:t>OVR</a:t>
            </a:r>
          </a:p>
          <a:p>
            <a:endParaRPr lang="en-US" sz="6600" dirty="0"/>
          </a:p>
          <a:p>
            <a:r>
              <a:rPr lang="en-US" sz="6600" dirty="0"/>
              <a:t>CNMI Department of Labor</a:t>
            </a:r>
            <a:endParaRPr lang="en-MP" sz="6600" dirty="0"/>
          </a:p>
        </p:txBody>
      </p:sp>
      <p:sp>
        <p:nvSpPr>
          <p:cNvPr id="4" name="Media Placeholder 3">
            <a:extLst>
              <a:ext uri="{FF2B5EF4-FFF2-40B4-BE49-F238E27FC236}">
                <a16:creationId xmlns:a16="http://schemas.microsoft.com/office/drawing/2014/main" id="{83AA9601-C462-24D1-DC57-E636261F2388}"/>
              </a:ext>
            </a:extLst>
          </p:cNvPr>
          <p:cNvSpPr>
            <a:spLocks noGrp="1"/>
          </p:cNvSpPr>
          <p:nvPr>
            <p:ph type="media" sz="half" idx="2"/>
          </p:nvPr>
        </p:nvSpPr>
        <p:spPr/>
      </p:sp>
    </p:spTree>
    <p:extLst>
      <p:ext uri="{BB962C8B-B14F-4D97-AF65-F5344CB8AC3E}">
        <p14:creationId xmlns:p14="http://schemas.microsoft.com/office/powerpoint/2010/main" val="357233839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holding a basketball&#10;&#10;Description automatically generated">
            <a:extLst>
              <a:ext uri="{FF2B5EF4-FFF2-40B4-BE49-F238E27FC236}">
                <a16:creationId xmlns:a16="http://schemas.microsoft.com/office/drawing/2014/main" id="{6E606751-A317-DA96-585F-D9FD9EE814B2}"/>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28600" y="-202101"/>
            <a:ext cx="18516600" cy="11174901"/>
          </a:xfrm>
          <a:prstGeom prst="rect">
            <a:avLst/>
          </a:prstGeom>
          <a:ln>
            <a:noFill/>
          </a:ln>
          <a:effectLst>
            <a:softEdge rad="112500"/>
          </a:effectLst>
        </p:spPr>
      </p:pic>
      <p:sp>
        <p:nvSpPr>
          <p:cNvPr id="8" name="TextBox 7">
            <a:extLst>
              <a:ext uri="{FF2B5EF4-FFF2-40B4-BE49-F238E27FC236}">
                <a16:creationId xmlns:a16="http://schemas.microsoft.com/office/drawing/2014/main" id="{47E3C4FC-7986-C61B-4237-C4CCEDB2C768}"/>
              </a:ext>
            </a:extLst>
          </p:cNvPr>
          <p:cNvSpPr txBox="1"/>
          <p:nvPr/>
        </p:nvSpPr>
        <p:spPr>
          <a:xfrm>
            <a:off x="1101013" y="2027262"/>
            <a:ext cx="5756987" cy="10433625"/>
          </a:xfrm>
          <a:prstGeom prst="rect">
            <a:avLst/>
          </a:prstGeom>
          <a:noFill/>
        </p:spPr>
        <p:txBody>
          <a:bodyPr wrap="square" rtlCol="0">
            <a:spAutoFit/>
          </a:bodyPr>
          <a:lstStyle/>
          <a:p>
            <a:pPr algn="ctr" defTabSz="685800"/>
            <a:r>
              <a:rPr lang="en-US" sz="7200" b="1" dirty="0">
                <a:solidFill>
                  <a:prstClr val="black"/>
                </a:solidFill>
                <a:latin typeface="Trebuchet MS" panose="020B0603020202020204"/>
              </a:rPr>
              <a:t>LET’S</a:t>
            </a:r>
          </a:p>
          <a:p>
            <a:pPr algn="ctr" defTabSz="685800"/>
            <a:r>
              <a:rPr lang="en-US" sz="7200" b="1" dirty="0">
                <a:solidFill>
                  <a:prstClr val="black"/>
                </a:solidFill>
                <a:latin typeface="Trebuchet MS" panose="020B0603020202020204"/>
              </a:rPr>
              <a:t>TAKE </a:t>
            </a:r>
          </a:p>
          <a:p>
            <a:pPr algn="ctr" defTabSz="685800"/>
            <a:r>
              <a:rPr lang="en-US" sz="7200" b="1" dirty="0">
                <a:solidFill>
                  <a:prstClr val="black"/>
                </a:solidFill>
                <a:latin typeface="Trebuchet MS" panose="020B0603020202020204"/>
              </a:rPr>
              <a:t>THE SHOT</a:t>
            </a:r>
          </a:p>
          <a:p>
            <a:pPr algn="ctr" defTabSz="685800"/>
            <a:endParaRPr lang="en-US" sz="7200" b="1" dirty="0">
              <a:solidFill>
                <a:prstClr val="black"/>
              </a:solidFill>
              <a:latin typeface="Trebuchet MS" panose="020B0603020202020204"/>
            </a:endParaRPr>
          </a:p>
          <a:p>
            <a:pPr algn="ctr" defTabSz="685800"/>
            <a:endParaRPr lang="en-US" sz="7200" b="1" dirty="0">
              <a:solidFill>
                <a:prstClr val="black"/>
              </a:solidFill>
              <a:latin typeface="Trebuchet MS" panose="020B0603020202020204"/>
            </a:endParaRPr>
          </a:p>
          <a:p>
            <a:pPr algn="ctr" defTabSz="685800"/>
            <a:r>
              <a:rPr lang="en-US" sz="13200" b="1" dirty="0">
                <a:solidFill>
                  <a:prstClr val="black"/>
                </a:solidFill>
                <a:latin typeface="Trebuchet MS" panose="020B0603020202020204"/>
              </a:rPr>
              <a:t>NOW!</a:t>
            </a:r>
          </a:p>
          <a:p>
            <a:pPr algn="ctr" defTabSz="685800"/>
            <a:endParaRPr lang="en-US" sz="7200" b="1" dirty="0">
              <a:solidFill>
                <a:prstClr val="white">
                  <a:lumMod val="75000"/>
                  <a:lumOff val="25000"/>
                </a:prstClr>
              </a:solidFill>
              <a:latin typeface="Trebuchet MS" panose="020B0603020202020204"/>
            </a:endParaRPr>
          </a:p>
          <a:p>
            <a:pPr algn="ctr" defTabSz="685800"/>
            <a:endParaRPr lang="en-US" sz="7200" b="1" dirty="0">
              <a:solidFill>
                <a:prstClr val="white">
                  <a:lumMod val="75000"/>
                  <a:lumOff val="25000"/>
                </a:prstClr>
              </a:solidFill>
              <a:latin typeface="Trebuchet MS" panose="020B0603020202020204"/>
            </a:endParaRPr>
          </a:p>
          <a:p>
            <a:pPr algn="ctr" defTabSz="685800"/>
            <a:r>
              <a:rPr lang="en-US" sz="3600" b="1" dirty="0">
                <a:solidFill>
                  <a:prstClr val="white">
                    <a:lumMod val="75000"/>
                    <a:lumOff val="25000"/>
                  </a:prstClr>
                </a:solidFill>
                <a:latin typeface="Trebuchet MS" panose="020B0603020202020204"/>
              </a:rPr>
              <a:t> </a:t>
            </a:r>
            <a:endParaRPr lang="en-MP" sz="1500" b="1" dirty="0">
              <a:solidFill>
                <a:prstClr val="white">
                  <a:lumMod val="75000"/>
                  <a:lumOff val="25000"/>
                </a:prstClr>
              </a:solidFill>
              <a:latin typeface="Trebuchet MS" panose="020B0603020202020204"/>
            </a:endParaRPr>
          </a:p>
        </p:txBody>
      </p:sp>
    </p:spTree>
    <p:extLst>
      <p:ext uri="{BB962C8B-B14F-4D97-AF65-F5344CB8AC3E}">
        <p14:creationId xmlns:p14="http://schemas.microsoft.com/office/powerpoint/2010/main" val="38226232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a:bodyPr>
          <a:lstStyle/>
          <a:p>
            <a:pPr algn="ctr" eaLnBrk="1" hangingPunct="1">
              <a:defRPr/>
            </a:pPr>
            <a:r>
              <a:rPr lang="en-US" sz="6000" dirty="0">
                <a:solidFill>
                  <a:srgbClr val="FFFF00"/>
                </a:solidFill>
              </a:rPr>
              <a:t>Good Luck       Any Questions?</a:t>
            </a:r>
          </a:p>
        </p:txBody>
      </p:sp>
      <p:sp>
        <p:nvSpPr>
          <p:cNvPr id="93187" name="Rectangle 3"/>
          <p:cNvSpPr>
            <a:spLocks noGrp="1" noChangeArrowheads="1"/>
          </p:cNvSpPr>
          <p:nvPr>
            <p:ph idx="1"/>
          </p:nvPr>
        </p:nvSpPr>
        <p:spPr/>
        <p:txBody>
          <a:bodyPr/>
          <a:lstStyle/>
          <a:p>
            <a:pPr eaLnBrk="1" hangingPunct="1">
              <a:buFont typeface="Wingdings" pitchFamily="2" charset="2"/>
              <a:buNone/>
              <a:defRPr/>
            </a:pPr>
            <a:endParaRPr lang="en-US"/>
          </a:p>
        </p:txBody>
      </p:sp>
      <p:pic>
        <p:nvPicPr>
          <p:cNvPr id="48132" name="Picture 5" descr="MCj02543640000[1]"/>
          <p:cNvPicPr>
            <a:picLocks noChangeAspect="1" noChangeArrowheads="1"/>
          </p:cNvPicPr>
          <p:nvPr/>
        </p:nvPicPr>
        <p:blipFill>
          <a:blip r:embed="rId4"/>
          <a:srcRect/>
          <a:stretch>
            <a:fillRect/>
          </a:stretch>
        </p:blipFill>
        <p:spPr bwMode="auto">
          <a:xfrm>
            <a:off x="6286500" y="3657602"/>
            <a:ext cx="5943600" cy="4464845"/>
          </a:xfrm>
          <a:prstGeom prst="rect">
            <a:avLst/>
          </a:prstGeom>
          <a:noFill/>
          <a:ln w="9525">
            <a:noFill/>
            <a:miter lim="800000"/>
            <a:headEnd/>
            <a:tailEnd/>
          </a:ln>
        </p:spPr>
      </p:pic>
    </p:spTree>
  </p:cSld>
  <p:clrMapOvr>
    <a:masterClrMapping/>
  </p:clrMapOvr>
  <p:transition spd="slow" advTm="4000">
    <p:sndAc>
      <p:stSnd>
        <p:snd r:embed="rId3" name="arrow.wav"/>
      </p:stSnd>
    </p:sndAc>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5" b="13145"/>
          <a:stretch>
            <a:fillRect/>
          </a:stretch>
        </p:blipFill>
        <p:spPr>
          <a:xfrm>
            <a:off x="0" y="0"/>
            <a:ext cx="18288000" cy="10287000"/>
          </a:xfrm>
          <a:prstGeom prst="rect">
            <a:avLst/>
          </a:prstGeom>
        </p:spPr>
      </p:pic>
    </p:spTree>
    <p:extLst>
      <p:ext uri="{BB962C8B-B14F-4D97-AF65-F5344CB8AC3E}">
        <p14:creationId xmlns:p14="http://schemas.microsoft.com/office/powerpoint/2010/main" val="342668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holding a basketball&#10;&#10;Description automatically generated">
            <a:extLst>
              <a:ext uri="{FF2B5EF4-FFF2-40B4-BE49-F238E27FC236}">
                <a16:creationId xmlns:a16="http://schemas.microsoft.com/office/drawing/2014/main" id="{6E606751-A317-DA96-585F-D9FD9EE814B2}"/>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24883" y="-202101"/>
            <a:ext cx="15762309" cy="10489101"/>
          </a:xfrm>
          <a:prstGeom prst="rect">
            <a:avLst/>
          </a:prstGeom>
          <a:ln>
            <a:noFill/>
          </a:ln>
          <a:effectLst>
            <a:softEdge rad="112500"/>
          </a:effectLst>
        </p:spPr>
      </p:pic>
      <p:sp>
        <p:nvSpPr>
          <p:cNvPr id="8" name="TextBox 7">
            <a:extLst>
              <a:ext uri="{FF2B5EF4-FFF2-40B4-BE49-F238E27FC236}">
                <a16:creationId xmlns:a16="http://schemas.microsoft.com/office/drawing/2014/main" id="{47E3C4FC-7986-C61B-4237-C4CCEDB2C768}"/>
              </a:ext>
            </a:extLst>
          </p:cNvPr>
          <p:cNvSpPr txBox="1"/>
          <p:nvPr/>
        </p:nvSpPr>
        <p:spPr>
          <a:xfrm>
            <a:off x="1101013" y="2027262"/>
            <a:ext cx="5756987" cy="1043362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TAKE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SHOT</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NOW!</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en-MP"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93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 Box 3"/>
          <p:cNvSpPr txBox="1">
            <a:spLocks noChangeArrowheads="1"/>
          </p:cNvSpPr>
          <p:nvPr/>
        </p:nvSpPr>
        <p:spPr bwMode="auto">
          <a:xfrm>
            <a:off x="5245897" y="3569495"/>
            <a:ext cx="8165306" cy="87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371600" rtl="0" eaLnBrk="0" fontAlgn="auto" latinLnBrk="0" hangingPunct="0">
              <a:lnSpc>
                <a:spcPct val="100000"/>
              </a:lnSpc>
              <a:spcBef>
                <a:spcPct val="50000"/>
              </a:spcBef>
              <a:spcAft>
                <a:spcPts val="0"/>
              </a:spcAft>
              <a:buClrTx/>
              <a:buSzTx/>
              <a:buFontTx/>
              <a:buNone/>
              <a:tabLst/>
              <a:defRPr/>
            </a:pPr>
            <a:endParaRPr kumimoji="1" lang="en-US" sz="48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2" name="Diagram 1"/>
          <p:cNvGraphicFramePr/>
          <p:nvPr/>
        </p:nvGraphicFramePr>
        <p:xfrm>
          <a:off x="1873119" y="676470"/>
          <a:ext cx="12687300" cy="994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1CDE336-69F5-8E0F-9ADE-E171E3005486}"/>
              </a:ext>
            </a:extLst>
          </p:cNvPr>
          <p:cNvSpPr txBox="1"/>
          <p:nvPr/>
        </p:nvSpPr>
        <p:spPr>
          <a:xfrm>
            <a:off x="5537863" y="3115557"/>
            <a:ext cx="5357813" cy="540147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LET’S DO</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SOMETHING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DIFFERENT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black"/>
                </a:solidFill>
                <a:effectLst/>
                <a:uLnTx/>
                <a:uFillTx/>
                <a:latin typeface="Calibri" panose="020F0502020204030204"/>
                <a:ea typeface="+mn-ea"/>
                <a:cs typeface="+mn-cs"/>
              </a:rPr>
              <a:t>TODAY</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MP"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969AAA-E66E-ABEC-112F-2F5C87909A26}"/>
              </a:ext>
            </a:extLst>
          </p:cNvPr>
          <p:cNvSpPr txBox="1"/>
          <p:nvPr/>
        </p:nvSpPr>
        <p:spPr>
          <a:xfrm>
            <a:off x="1683811" y="3293460"/>
            <a:ext cx="4043363"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BETTER</a:t>
            </a:r>
            <a:endParaRPr kumimoji="0" lang="en-MP"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0ED52D4-75B6-4FF2-9756-69B4D7E569E0}"/>
              </a:ext>
            </a:extLst>
          </p:cNvPr>
          <p:cNvSpPr txBox="1"/>
          <p:nvPr/>
        </p:nvSpPr>
        <p:spPr>
          <a:xfrm>
            <a:off x="12575384" y="2415333"/>
            <a:ext cx="5357813"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CHALLENGING</a:t>
            </a:r>
            <a:endParaRPr kumimoji="0" lang="en-MP"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7E620A-459E-22D5-F28E-47C2622A4E79}"/>
              </a:ext>
            </a:extLst>
          </p:cNvPr>
          <p:cNvSpPr txBox="1"/>
          <p:nvPr/>
        </p:nvSpPr>
        <p:spPr>
          <a:xfrm>
            <a:off x="12359317" y="4774169"/>
            <a:ext cx="5986670"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INCONVENIENT</a:t>
            </a:r>
            <a:endParaRPr kumimoji="0" lang="en-MP"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5777A4C-F44F-615E-AF92-E56BD63FD7BA}"/>
              </a:ext>
            </a:extLst>
          </p:cNvPr>
          <p:cNvSpPr txBox="1"/>
          <p:nvPr/>
        </p:nvSpPr>
        <p:spPr>
          <a:xfrm>
            <a:off x="1494500" y="5070762"/>
            <a:ext cx="4043363"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SELFLESS</a:t>
            </a:r>
            <a:endParaRPr kumimoji="0" lang="en-MP"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9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5" b="13145"/>
          <a:stretch>
            <a:fillRect/>
          </a:stretch>
        </p:blipFill>
        <p:spPr>
          <a:xfrm>
            <a:off x="0" y="0"/>
            <a:ext cx="18288000" cy="10287000"/>
          </a:xfrm>
          <a:prstGeom prst="rect">
            <a:avLst/>
          </a:prstGeom>
        </p:spPr>
      </p:pic>
    </p:spTree>
    <p:extLst>
      <p:ext uri="{BB962C8B-B14F-4D97-AF65-F5344CB8AC3E}">
        <p14:creationId xmlns:p14="http://schemas.microsoft.com/office/powerpoint/2010/main" val="395798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D2EDE1E1-B1B6-DC07-2AE8-03736E1C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81" y="297656"/>
            <a:ext cx="17445038" cy="9691689"/>
          </a:xfrm>
          <a:prstGeom prst="rect">
            <a:avLst/>
          </a:prstGeom>
        </p:spPr>
      </p:pic>
    </p:spTree>
    <p:extLst>
      <p:ext uri="{BB962C8B-B14F-4D97-AF65-F5344CB8AC3E}">
        <p14:creationId xmlns:p14="http://schemas.microsoft.com/office/powerpoint/2010/main" val="9037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6337"/>
            <a:ext cx="12216201" cy="2059605"/>
          </a:xfrm>
        </p:spPr>
        <p:txBody>
          <a:bodyPr/>
          <a:lstStyle/>
          <a:p>
            <a:r>
              <a:rPr lang="en-US" sz="9000" b="1" dirty="0">
                <a:solidFill>
                  <a:srgbClr val="FFFF00"/>
                </a:solidFill>
              </a:rPr>
              <a:t>WHAT </a:t>
            </a:r>
            <a:br>
              <a:rPr lang="en-US" sz="9000" b="1" dirty="0">
                <a:solidFill>
                  <a:srgbClr val="FFFF00"/>
                </a:solidFill>
              </a:rPr>
            </a:br>
            <a:r>
              <a:rPr lang="en-US" sz="9000" b="1" dirty="0">
                <a:solidFill>
                  <a:srgbClr val="FFFF00"/>
                </a:solidFill>
              </a:rPr>
              <a:t>EMPLOYERS </a:t>
            </a:r>
            <a:br>
              <a:rPr lang="en-US" sz="9000" b="1" dirty="0">
                <a:solidFill>
                  <a:srgbClr val="FFFF00"/>
                </a:solidFill>
              </a:rPr>
            </a:br>
            <a:r>
              <a:rPr lang="en-US" sz="9000" b="1" dirty="0">
                <a:solidFill>
                  <a:srgbClr val="FFFF00"/>
                </a:solidFill>
              </a:rPr>
              <a:t>ARE LOOKING FOR</a:t>
            </a:r>
          </a:p>
        </p:txBody>
      </p:sp>
      <p:sp>
        <p:nvSpPr>
          <p:cNvPr id="3" name="Subtitle 2"/>
          <p:cNvSpPr>
            <a:spLocks noGrp="1"/>
          </p:cNvSpPr>
          <p:nvPr>
            <p:ph type="subTitle" idx="1"/>
          </p:nvPr>
        </p:nvSpPr>
        <p:spPr>
          <a:xfrm>
            <a:off x="-45720" y="4572001"/>
            <a:ext cx="12216201" cy="1676531"/>
          </a:xfrm>
        </p:spPr>
        <p:txBody>
          <a:bodyPr>
            <a:normAutofit/>
          </a:bodyPr>
          <a:lstStyle/>
          <a:p>
            <a:r>
              <a:rPr lang="en-US" sz="6600" dirty="0"/>
              <a:t>ISLAND TRAINING SOLUTIONS</a:t>
            </a:r>
          </a:p>
        </p:txBody>
      </p:sp>
      <p:sp>
        <p:nvSpPr>
          <p:cNvPr id="4" name="TextBox 3">
            <a:extLst>
              <a:ext uri="{FF2B5EF4-FFF2-40B4-BE49-F238E27FC236}">
                <a16:creationId xmlns:a16="http://schemas.microsoft.com/office/drawing/2014/main" id="{E2FBF154-B229-3C8F-B8C9-C47A3898503F}"/>
              </a:ext>
            </a:extLst>
          </p:cNvPr>
          <p:cNvSpPr txBox="1"/>
          <p:nvPr/>
        </p:nvSpPr>
        <p:spPr>
          <a:xfrm>
            <a:off x="2057400" y="6972300"/>
            <a:ext cx="9029700" cy="1754326"/>
          </a:xfrm>
          <a:prstGeom prst="rect">
            <a:avLst/>
          </a:prstGeom>
          <a:noFill/>
        </p:spPr>
        <p:txBody>
          <a:bodyPr wrap="square" rtlCol="0">
            <a:spAutoFit/>
          </a:bodyPr>
          <a:lstStyle/>
          <a:p>
            <a:pPr defTabSz="685800"/>
            <a:r>
              <a:rPr lang="en-US" sz="10800" b="1" dirty="0">
                <a:solidFill>
                  <a:prstClr val="white"/>
                </a:solidFill>
                <a:latin typeface="Trebuchet MS" panose="020B0603020202020204"/>
              </a:rPr>
              <a:t>OVR</a:t>
            </a:r>
            <a:endParaRPr lang="en-MP" sz="10800" b="1" dirty="0">
              <a:solidFill>
                <a:prstClr val="white"/>
              </a:solidFill>
              <a:latin typeface="Trebuchet MS" panose="020B0603020202020204"/>
            </a:endParaRPr>
          </a:p>
        </p:txBody>
      </p:sp>
    </p:spTree>
    <p:extLst>
      <p:ext uri="{BB962C8B-B14F-4D97-AF65-F5344CB8AC3E}">
        <p14:creationId xmlns:p14="http://schemas.microsoft.com/office/powerpoint/2010/main" val="376820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solidFill>
                <a:schemeClr val="tx2">
                  <a:tint val="100000"/>
                  <a:satMod val="250000"/>
                </a:schemeClr>
              </a:solidFill>
            </a:endParaRPr>
          </a:p>
        </p:txBody>
      </p:sp>
      <p:sp>
        <p:nvSpPr>
          <p:cNvPr id="3" name="Footer Placeholder 2"/>
          <p:cNvSpPr>
            <a:spLocks noGrp="1"/>
          </p:cNvSpPr>
          <p:nvPr>
            <p:ph type="ftr" sz="quarter" idx="11"/>
          </p:nvPr>
        </p:nvSpPr>
        <p:spPr/>
        <p:txBody>
          <a:bodyPr/>
          <a:lstStyle/>
          <a:p>
            <a:pPr defTabSz="685800">
              <a:defRPr/>
            </a:pPr>
            <a:r>
              <a:rPr lang="en-US">
                <a:solidFill>
                  <a:prstClr val="white">
                    <a:tint val="75000"/>
                  </a:prstClr>
                </a:solidFill>
                <a:latin typeface="Trebuchet MS" panose="020B0603020202020204"/>
              </a:rPr>
              <a:t>Island Training Solutions </a:t>
            </a:r>
            <a:endParaRPr lang="en-US" dirty="0">
              <a:solidFill>
                <a:prstClr val="white">
                  <a:tint val="75000"/>
                </a:prstClr>
              </a:solidFill>
              <a:latin typeface="Trebuchet MS" panose="020B0603020202020204"/>
            </a:endParaRPr>
          </a:p>
        </p:txBody>
      </p:sp>
      <p:pic>
        <p:nvPicPr>
          <p:cNvPr id="7" name="Life - Risk">
            <a:hlinkClick r:id="" action="ppaction://media"/>
            <a:extLst>
              <a:ext uri="{FF2B5EF4-FFF2-40B4-BE49-F238E27FC236}">
                <a16:creationId xmlns:a16="http://schemas.microsoft.com/office/drawing/2014/main" id="{F875F0EA-E4AA-F21F-1333-4975929E57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2" y="171926"/>
            <a:ext cx="17145000" cy="10160795"/>
          </a:xfrm>
        </p:spPr>
      </p:pic>
    </p:spTree>
    <p:extLst>
      <p:ext uri="{BB962C8B-B14F-4D97-AF65-F5344CB8AC3E}">
        <p14:creationId xmlns:p14="http://schemas.microsoft.com/office/powerpoint/2010/main" val="24197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400301"/>
            <a:ext cx="18745200" cy="2205038"/>
          </a:xfrm>
        </p:spPr>
        <p:txBody>
          <a:bodyPr/>
          <a:lstStyle/>
          <a:p>
            <a:pPr eaLnBrk="1" hangingPunct="1"/>
            <a:r>
              <a:rPr lang="en-US" sz="10800" b="1" dirty="0"/>
              <a:t>OPPORTUNITYISNOWHERE</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15922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28700" y="2400301"/>
            <a:ext cx="18859500" cy="2205038"/>
          </a:xfrm>
        </p:spPr>
        <p:txBody>
          <a:bodyPr/>
          <a:lstStyle/>
          <a:p>
            <a:pPr eaLnBrk="1" hangingPunct="1"/>
            <a:r>
              <a:rPr lang="en-US" sz="10800" b="1" dirty="0"/>
              <a:t>OPPORTUNITYIS</a:t>
            </a:r>
            <a:r>
              <a:rPr lang="en-US" sz="10800" b="1" dirty="0">
                <a:solidFill>
                  <a:srgbClr val="002060"/>
                </a:solidFill>
              </a:rPr>
              <a:t>NO</a:t>
            </a:r>
            <a:r>
              <a:rPr lang="en-US" sz="10800" b="1" dirty="0"/>
              <a:t>WHERE</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1667576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D2EDE1E1-B1B6-DC07-2AE8-03736E1C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020" y="205741"/>
            <a:ext cx="14446005" cy="9251081"/>
          </a:xfrm>
          <a:prstGeom prst="rect">
            <a:avLst/>
          </a:prstGeom>
        </p:spPr>
      </p:pic>
    </p:spTree>
    <p:extLst>
      <p:ext uri="{BB962C8B-B14F-4D97-AF65-F5344CB8AC3E}">
        <p14:creationId xmlns:p14="http://schemas.microsoft.com/office/powerpoint/2010/main" val="2456227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257300" y="2400301"/>
            <a:ext cx="19088100" cy="2205038"/>
          </a:xfrm>
        </p:spPr>
        <p:txBody>
          <a:bodyPr/>
          <a:lstStyle/>
          <a:p>
            <a:pPr eaLnBrk="1" hangingPunct="1"/>
            <a:r>
              <a:rPr lang="en-US" sz="10800" b="1" dirty="0"/>
              <a:t>OPPORTUNITYIS</a:t>
            </a:r>
            <a:r>
              <a:rPr lang="en-US" sz="10800" b="1" dirty="0">
                <a:solidFill>
                  <a:srgbClr val="002060"/>
                </a:solidFill>
              </a:rPr>
              <a:t>NOW</a:t>
            </a:r>
            <a:r>
              <a:rPr lang="en-US" sz="10800" b="1" dirty="0"/>
              <a:t>HERE</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228501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a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59327"/>
            <a:ext cx="11887200" cy="10446327"/>
          </a:xfrm>
          <a:noFill/>
        </p:spPr>
      </p:pic>
      <p:sp>
        <p:nvSpPr>
          <p:cNvPr id="7171" name="Text Box 3"/>
          <p:cNvSpPr txBox="1">
            <a:spLocks noChangeArrowheads="1"/>
          </p:cNvSpPr>
          <p:nvPr/>
        </p:nvSpPr>
        <p:spPr bwMode="auto">
          <a:xfrm>
            <a:off x="5715000" y="3314702"/>
            <a:ext cx="6707982" cy="466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pPr>
            <a:r>
              <a:rPr kumimoji="1" lang="en-GB" sz="4800" b="1">
                <a:solidFill>
                  <a:srgbClr val="FFFF66"/>
                </a:solidFill>
              </a:rPr>
              <a:t>The best time to plant an oak tree was 20 years ago; the second best time is now</a:t>
            </a:r>
          </a:p>
          <a:p>
            <a:pPr defTabSz="685800">
              <a:spcBef>
                <a:spcPct val="50000"/>
              </a:spcBef>
            </a:pPr>
            <a:r>
              <a:rPr kumimoji="1" lang="en-GB" sz="3600" b="1" i="1">
                <a:solidFill>
                  <a:srgbClr val="FFFF66"/>
                </a:solidFill>
              </a:rPr>
              <a:t>Chinese Proverb</a:t>
            </a:r>
          </a:p>
        </p:txBody>
      </p:sp>
    </p:spTree>
    <p:extLst>
      <p:ext uri="{BB962C8B-B14F-4D97-AF65-F5344CB8AC3E}">
        <p14:creationId xmlns:p14="http://schemas.microsoft.com/office/powerpoint/2010/main" val="1062047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holding a basketball&#10;&#10;Description automatically generated">
            <a:extLst>
              <a:ext uri="{FF2B5EF4-FFF2-40B4-BE49-F238E27FC236}">
                <a16:creationId xmlns:a16="http://schemas.microsoft.com/office/drawing/2014/main" id="{6E606751-A317-DA96-585F-D9FD9EE814B2}"/>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28600" y="-202101"/>
            <a:ext cx="18516600" cy="10489101"/>
          </a:xfrm>
          <a:prstGeom prst="rect">
            <a:avLst/>
          </a:prstGeom>
          <a:ln>
            <a:noFill/>
          </a:ln>
          <a:effectLst>
            <a:softEdge rad="112500"/>
          </a:effectLst>
        </p:spPr>
      </p:pic>
      <p:sp>
        <p:nvSpPr>
          <p:cNvPr id="8" name="TextBox 7">
            <a:extLst>
              <a:ext uri="{FF2B5EF4-FFF2-40B4-BE49-F238E27FC236}">
                <a16:creationId xmlns:a16="http://schemas.microsoft.com/office/drawing/2014/main" id="{47E3C4FC-7986-C61B-4237-C4CCEDB2C768}"/>
              </a:ext>
            </a:extLst>
          </p:cNvPr>
          <p:cNvSpPr txBox="1"/>
          <p:nvPr/>
        </p:nvSpPr>
        <p:spPr>
          <a:xfrm>
            <a:off x="1257301" y="1028701"/>
            <a:ext cx="5756987" cy="10618291"/>
          </a:xfrm>
          <a:prstGeom prst="rect">
            <a:avLst/>
          </a:prstGeom>
          <a:noFill/>
        </p:spPr>
        <p:txBody>
          <a:bodyPr wrap="square" rtlCol="0">
            <a:spAutoFit/>
          </a:bodyPr>
          <a:lstStyle/>
          <a:p>
            <a:pPr algn="ctr" defTabSz="685800"/>
            <a:r>
              <a:rPr lang="en-US" sz="7200" b="1" dirty="0">
                <a:solidFill>
                  <a:prstClr val="black"/>
                </a:solidFill>
                <a:latin typeface="Trebuchet MS" panose="020B0603020202020204"/>
              </a:rPr>
              <a:t>YOU MISS</a:t>
            </a:r>
          </a:p>
          <a:p>
            <a:pPr algn="ctr" defTabSz="685800"/>
            <a:r>
              <a:rPr lang="en-US" sz="7200" b="1" dirty="0">
                <a:solidFill>
                  <a:prstClr val="black"/>
                </a:solidFill>
                <a:latin typeface="Trebuchet MS" panose="020B0603020202020204"/>
              </a:rPr>
              <a:t>100%</a:t>
            </a:r>
          </a:p>
          <a:p>
            <a:pPr algn="ctr" defTabSz="685800"/>
            <a:r>
              <a:rPr lang="en-US" sz="7200" b="1" dirty="0">
                <a:solidFill>
                  <a:prstClr val="black"/>
                </a:solidFill>
                <a:latin typeface="Trebuchet MS" panose="020B0603020202020204"/>
              </a:rPr>
              <a:t>OF THE SHOTS</a:t>
            </a:r>
          </a:p>
          <a:p>
            <a:pPr algn="ctr" defTabSz="685800"/>
            <a:r>
              <a:rPr lang="en-US" sz="7200" b="1" dirty="0">
                <a:solidFill>
                  <a:prstClr val="black"/>
                </a:solidFill>
                <a:latin typeface="Trebuchet MS" panose="020B0603020202020204"/>
              </a:rPr>
              <a:t>YOU</a:t>
            </a:r>
          </a:p>
          <a:p>
            <a:pPr algn="ctr" defTabSz="685800"/>
            <a:r>
              <a:rPr lang="en-US" sz="7200" b="1" dirty="0">
                <a:solidFill>
                  <a:prstClr val="black"/>
                </a:solidFill>
                <a:latin typeface="Trebuchet MS" panose="020B0603020202020204"/>
              </a:rPr>
              <a:t>DO NOT TAKE</a:t>
            </a:r>
          </a:p>
          <a:p>
            <a:pPr algn="ctr" defTabSz="685800"/>
            <a:endParaRPr lang="en-US" sz="7200" b="1" dirty="0">
              <a:solidFill>
                <a:prstClr val="black"/>
              </a:solidFill>
              <a:latin typeface="Trebuchet MS" panose="020B0603020202020204"/>
            </a:endParaRPr>
          </a:p>
          <a:p>
            <a:pPr algn="ctr" defTabSz="685800"/>
            <a:endParaRPr lang="en-US" sz="7200" b="1" dirty="0">
              <a:solidFill>
                <a:prstClr val="white">
                  <a:lumMod val="75000"/>
                  <a:lumOff val="25000"/>
                </a:prstClr>
              </a:solidFill>
              <a:latin typeface="Trebuchet MS" panose="020B0603020202020204"/>
            </a:endParaRPr>
          </a:p>
          <a:p>
            <a:pPr algn="ctr" defTabSz="685800"/>
            <a:r>
              <a:rPr lang="en-US" sz="3600" b="1" dirty="0">
                <a:solidFill>
                  <a:prstClr val="white">
                    <a:lumMod val="75000"/>
                    <a:lumOff val="25000"/>
                  </a:prstClr>
                </a:solidFill>
                <a:latin typeface="Trebuchet MS" panose="020B0603020202020204"/>
              </a:rPr>
              <a:t>Wayne Gretzky</a:t>
            </a:r>
            <a:endParaRPr lang="en-MP" sz="1500" b="1" dirty="0">
              <a:solidFill>
                <a:prstClr val="white">
                  <a:lumMod val="75000"/>
                  <a:lumOff val="25000"/>
                </a:prstClr>
              </a:solidFill>
              <a:latin typeface="Trebuchet MS" panose="020B0603020202020204"/>
            </a:endParaRPr>
          </a:p>
        </p:txBody>
      </p:sp>
    </p:spTree>
    <p:extLst>
      <p:ext uri="{BB962C8B-B14F-4D97-AF65-F5344CB8AC3E}">
        <p14:creationId xmlns:p14="http://schemas.microsoft.com/office/powerpoint/2010/main" val="402770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 Box 3"/>
          <p:cNvSpPr txBox="1">
            <a:spLocks noChangeArrowheads="1"/>
          </p:cNvSpPr>
          <p:nvPr/>
        </p:nvSpPr>
        <p:spPr bwMode="auto">
          <a:xfrm>
            <a:off x="5245897" y="3569495"/>
            <a:ext cx="8165306" cy="87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pPr>
            <a:endParaRPr kumimoji="1" lang="en-US" sz="4800" b="1">
              <a:solidFill>
                <a:srgbClr val="FFFFFF"/>
              </a:solidFill>
            </a:endParaRPr>
          </a:p>
        </p:txBody>
      </p:sp>
      <p:sp>
        <p:nvSpPr>
          <p:cNvPr id="1033" name="Text Box 4"/>
          <p:cNvSpPr txBox="1">
            <a:spLocks noChangeArrowheads="1"/>
          </p:cNvSpPr>
          <p:nvPr/>
        </p:nvSpPr>
        <p:spPr bwMode="auto">
          <a:xfrm>
            <a:off x="2590802" y="3152777"/>
            <a:ext cx="13063538" cy="549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GB" sz="6000" b="1">
                <a:solidFill>
                  <a:srgbClr val="FF0000"/>
                </a:solidFill>
              </a:rPr>
              <a:t>If you keep doing what you have always done you will get what you  have always got</a:t>
            </a:r>
          </a:p>
          <a:p>
            <a:pPr algn="ctr" defTabSz="685800"/>
            <a:endParaRPr lang="en-GB" sz="4800" i="1">
              <a:solidFill>
                <a:srgbClr val="FF0000"/>
              </a:solidFill>
            </a:endParaRPr>
          </a:p>
          <a:p>
            <a:pPr algn="ctr" defTabSz="685800"/>
            <a:r>
              <a:rPr lang="en-GB" sz="4800" i="1">
                <a:solidFill>
                  <a:srgbClr val="FF0000"/>
                </a:solidFill>
              </a:rPr>
              <a:t>Stephen Covey</a:t>
            </a:r>
          </a:p>
          <a:p>
            <a:pPr defTabSz="685800">
              <a:spcBef>
                <a:spcPct val="50000"/>
              </a:spcBef>
            </a:pPr>
            <a:endParaRPr kumimoji="1" lang="en-GB" sz="4800" b="1">
              <a:solidFill>
                <a:srgbClr val="FF0000"/>
              </a:solidFill>
            </a:endParaRPr>
          </a:p>
        </p:txBody>
      </p:sp>
      <p:graphicFrame>
        <p:nvGraphicFramePr>
          <p:cNvPr id="2" name="Diagram 1"/>
          <p:cNvGraphicFramePr/>
          <p:nvPr/>
        </p:nvGraphicFramePr>
        <p:xfrm>
          <a:off x="2628900" y="342900"/>
          <a:ext cx="12687300" cy="994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1606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tin luther kin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0" y="0"/>
            <a:ext cx="13716000" cy="10287000"/>
          </a:xfrm>
          <a:noFill/>
        </p:spPr>
      </p:pic>
      <p:sp>
        <p:nvSpPr>
          <p:cNvPr id="10243" name="Rectangle 3"/>
          <p:cNvSpPr>
            <a:spLocks noChangeArrowheads="1"/>
          </p:cNvSpPr>
          <p:nvPr/>
        </p:nvSpPr>
        <p:spPr bwMode="auto">
          <a:xfrm>
            <a:off x="4043363" y="3514727"/>
            <a:ext cx="10287000" cy="30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GB" sz="4800" b="1">
                <a:solidFill>
                  <a:srgbClr val="FFFF00"/>
                </a:solidFill>
              </a:rPr>
              <a:t>Life’s most persistent and urgent question is, what are you doing for others?</a:t>
            </a:r>
          </a:p>
          <a:p>
            <a:pPr algn="ctr" defTabSz="685800"/>
            <a:r>
              <a:rPr lang="en-GB" sz="4800" i="1">
                <a:solidFill>
                  <a:srgbClr val="FFFF00"/>
                </a:solidFill>
              </a:rPr>
              <a:t>Dr Martin Luther King, Jr</a:t>
            </a:r>
          </a:p>
        </p:txBody>
      </p:sp>
    </p:spTree>
    <p:extLst>
      <p:ext uri="{BB962C8B-B14F-4D97-AF65-F5344CB8AC3E}">
        <p14:creationId xmlns:p14="http://schemas.microsoft.com/office/powerpoint/2010/main" val="371636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tree in a field&#10;&#10;Description automatically generated with medium confidence">
            <a:extLst>
              <a:ext uri="{FF2B5EF4-FFF2-40B4-BE49-F238E27FC236}">
                <a16:creationId xmlns:a16="http://schemas.microsoft.com/office/drawing/2014/main" id="{929B3BE5-BFA3-2D4B-0DB3-F6AC59BD34D2}"/>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t="16060" b="27690"/>
          <a:stretch/>
        </p:blipFill>
        <p:spPr>
          <a:xfrm>
            <a:off x="30" y="2"/>
            <a:ext cx="18287970" cy="10286999"/>
          </a:xfrm>
          <a:prstGeom prst="rect">
            <a:avLst/>
          </a:prstGeom>
        </p:spPr>
      </p:pic>
      <p:sp>
        <p:nvSpPr>
          <p:cNvPr id="2" name="Title 1">
            <a:extLst>
              <a:ext uri="{FF2B5EF4-FFF2-40B4-BE49-F238E27FC236}">
                <a16:creationId xmlns:a16="http://schemas.microsoft.com/office/drawing/2014/main" id="{702343D4-B2C7-3C0C-2330-A41F51BB9C0A}"/>
              </a:ext>
            </a:extLst>
          </p:cNvPr>
          <p:cNvSpPr>
            <a:spLocks noGrp="1"/>
          </p:cNvSpPr>
          <p:nvPr>
            <p:ph type="title"/>
          </p:nvPr>
        </p:nvSpPr>
        <p:spPr>
          <a:xfrm>
            <a:off x="2654298" y="2543365"/>
            <a:ext cx="12979407" cy="4285787"/>
          </a:xfrm>
        </p:spPr>
        <p:txBody>
          <a:bodyPr vert="horz" lIns="137160" tIns="68580" rIns="137160" bIns="68580" rtlCol="0" anchor="ctr">
            <a:normAutofit fontScale="90000"/>
          </a:bodyPr>
          <a:lstStyle/>
          <a:p>
            <a:pPr algn="ctr"/>
            <a:r>
              <a:rPr lang="en-US" sz="7500" dirty="0"/>
              <a:t>LET’S PLANT A SEED</a:t>
            </a:r>
            <a:br>
              <a:rPr lang="en-US" sz="7500" dirty="0"/>
            </a:br>
            <a:br>
              <a:rPr lang="en-US" sz="7500" dirty="0"/>
            </a:br>
            <a:r>
              <a:rPr lang="en-US" sz="17250" dirty="0"/>
              <a:t>TODAY</a:t>
            </a:r>
            <a:endParaRPr lang="en-US" sz="7500" dirty="0"/>
          </a:p>
        </p:txBody>
      </p:sp>
    </p:spTree>
    <p:extLst>
      <p:ext uri="{BB962C8B-B14F-4D97-AF65-F5344CB8AC3E}">
        <p14:creationId xmlns:p14="http://schemas.microsoft.com/office/powerpoint/2010/main" val="13891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 Box 3"/>
          <p:cNvSpPr txBox="1">
            <a:spLocks noChangeArrowheads="1"/>
          </p:cNvSpPr>
          <p:nvPr/>
        </p:nvSpPr>
        <p:spPr bwMode="auto">
          <a:xfrm>
            <a:off x="5245897" y="3569495"/>
            <a:ext cx="8165306" cy="87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pPr>
            <a:endParaRPr kumimoji="1" lang="en-US" sz="4800" b="1">
              <a:solidFill>
                <a:srgbClr val="FFFFFF"/>
              </a:solidFill>
            </a:endParaRPr>
          </a:p>
        </p:txBody>
      </p:sp>
      <p:graphicFrame>
        <p:nvGraphicFramePr>
          <p:cNvPr id="2" name="Diagram 1"/>
          <p:cNvGraphicFramePr/>
          <p:nvPr/>
        </p:nvGraphicFramePr>
        <p:xfrm>
          <a:off x="1873119" y="676470"/>
          <a:ext cx="12687300" cy="994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1CDE336-69F5-8E0F-9ADE-E171E3005486}"/>
              </a:ext>
            </a:extLst>
          </p:cNvPr>
          <p:cNvSpPr txBox="1"/>
          <p:nvPr/>
        </p:nvSpPr>
        <p:spPr>
          <a:xfrm>
            <a:off x="5537863" y="3115558"/>
            <a:ext cx="5357813" cy="5401479"/>
          </a:xfrm>
          <a:prstGeom prst="rect">
            <a:avLst/>
          </a:prstGeom>
          <a:noFill/>
        </p:spPr>
        <p:txBody>
          <a:bodyPr wrap="square" rtlCol="0">
            <a:spAutoFit/>
          </a:bodyPr>
          <a:lstStyle/>
          <a:p>
            <a:pPr algn="ctr" defTabSz="685800"/>
            <a:r>
              <a:rPr lang="en-US" sz="6600" dirty="0">
                <a:solidFill>
                  <a:prstClr val="white"/>
                </a:solidFill>
                <a:latin typeface="Trebuchet MS" panose="020B0603020202020204"/>
              </a:rPr>
              <a:t>LET’S DO</a:t>
            </a:r>
          </a:p>
          <a:p>
            <a:pPr algn="ctr" defTabSz="685800"/>
            <a:r>
              <a:rPr lang="en-US" sz="6600" dirty="0">
                <a:solidFill>
                  <a:prstClr val="white"/>
                </a:solidFill>
                <a:latin typeface="Trebuchet MS" panose="020B0603020202020204"/>
              </a:rPr>
              <a:t> SOMETHING </a:t>
            </a:r>
          </a:p>
          <a:p>
            <a:pPr algn="ctr" defTabSz="685800"/>
            <a:r>
              <a:rPr lang="en-US" sz="6600" dirty="0">
                <a:solidFill>
                  <a:prstClr val="white"/>
                </a:solidFill>
                <a:latin typeface="Trebuchet MS" panose="020B0603020202020204"/>
              </a:rPr>
              <a:t>DIFFERENT</a:t>
            </a:r>
          </a:p>
          <a:p>
            <a:pPr algn="ctr" defTabSz="685800"/>
            <a:r>
              <a:rPr lang="en-US" sz="12000" dirty="0">
                <a:solidFill>
                  <a:prstClr val="white"/>
                </a:solidFill>
                <a:latin typeface="Trebuchet MS" panose="020B0603020202020204"/>
              </a:rPr>
              <a:t>TODAY</a:t>
            </a:r>
          </a:p>
          <a:p>
            <a:pPr defTabSz="685800"/>
            <a:r>
              <a:rPr lang="en-US" sz="2700" dirty="0">
                <a:solidFill>
                  <a:prstClr val="white"/>
                </a:solidFill>
                <a:latin typeface="Trebuchet MS" panose="020B0603020202020204"/>
              </a:rPr>
              <a:t> </a:t>
            </a:r>
            <a:endParaRPr lang="en-MP" sz="2700" dirty="0">
              <a:solidFill>
                <a:prstClr val="white"/>
              </a:solidFill>
              <a:latin typeface="Trebuchet MS" panose="020B0603020202020204"/>
            </a:endParaRPr>
          </a:p>
        </p:txBody>
      </p:sp>
      <p:sp>
        <p:nvSpPr>
          <p:cNvPr id="4" name="TextBox 3">
            <a:extLst>
              <a:ext uri="{FF2B5EF4-FFF2-40B4-BE49-F238E27FC236}">
                <a16:creationId xmlns:a16="http://schemas.microsoft.com/office/drawing/2014/main" id="{68969AAA-E66E-ABEC-112F-2F5C87909A26}"/>
              </a:ext>
            </a:extLst>
          </p:cNvPr>
          <p:cNvSpPr txBox="1"/>
          <p:nvPr/>
        </p:nvSpPr>
        <p:spPr>
          <a:xfrm>
            <a:off x="1683811" y="3293460"/>
            <a:ext cx="4043363" cy="1107996"/>
          </a:xfrm>
          <a:prstGeom prst="rect">
            <a:avLst/>
          </a:prstGeom>
          <a:noFill/>
        </p:spPr>
        <p:txBody>
          <a:bodyPr wrap="square" rtlCol="0">
            <a:spAutoFit/>
          </a:bodyPr>
          <a:lstStyle/>
          <a:p>
            <a:pPr defTabSz="685800"/>
            <a:r>
              <a:rPr lang="en-US" sz="6600" dirty="0">
                <a:solidFill>
                  <a:prstClr val="white"/>
                </a:solidFill>
                <a:latin typeface="Trebuchet MS" panose="020B0603020202020204"/>
              </a:rPr>
              <a:t>BETTER</a:t>
            </a:r>
            <a:endParaRPr lang="en-MP" sz="6600" dirty="0">
              <a:solidFill>
                <a:prstClr val="white"/>
              </a:solidFill>
              <a:latin typeface="Trebuchet MS" panose="020B0603020202020204"/>
            </a:endParaRPr>
          </a:p>
        </p:txBody>
      </p:sp>
      <p:sp>
        <p:nvSpPr>
          <p:cNvPr id="5" name="TextBox 4">
            <a:extLst>
              <a:ext uri="{FF2B5EF4-FFF2-40B4-BE49-F238E27FC236}">
                <a16:creationId xmlns:a16="http://schemas.microsoft.com/office/drawing/2014/main" id="{50ED52D4-75B6-4FF2-9756-69B4D7E569E0}"/>
              </a:ext>
            </a:extLst>
          </p:cNvPr>
          <p:cNvSpPr txBox="1"/>
          <p:nvPr/>
        </p:nvSpPr>
        <p:spPr>
          <a:xfrm>
            <a:off x="12575384" y="2415333"/>
            <a:ext cx="5357813" cy="2123658"/>
          </a:xfrm>
          <a:prstGeom prst="rect">
            <a:avLst/>
          </a:prstGeom>
          <a:noFill/>
        </p:spPr>
        <p:txBody>
          <a:bodyPr wrap="square" rtlCol="0">
            <a:spAutoFit/>
          </a:bodyPr>
          <a:lstStyle/>
          <a:p>
            <a:pPr defTabSz="685800"/>
            <a:r>
              <a:rPr lang="en-US" sz="6600" dirty="0">
                <a:solidFill>
                  <a:prstClr val="white"/>
                </a:solidFill>
                <a:latin typeface="Trebuchet MS" panose="020B0603020202020204"/>
              </a:rPr>
              <a:t>CHALLENGING</a:t>
            </a:r>
            <a:endParaRPr lang="en-MP" sz="6600" dirty="0">
              <a:solidFill>
                <a:prstClr val="white"/>
              </a:solidFill>
              <a:latin typeface="Trebuchet MS" panose="020B0603020202020204"/>
            </a:endParaRPr>
          </a:p>
        </p:txBody>
      </p:sp>
      <p:sp>
        <p:nvSpPr>
          <p:cNvPr id="6" name="TextBox 5">
            <a:extLst>
              <a:ext uri="{FF2B5EF4-FFF2-40B4-BE49-F238E27FC236}">
                <a16:creationId xmlns:a16="http://schemas.microsoft.com/office/drawing/2014/main" id="{987E620A-459E-22D5-F28E-47C2622A4E79}"/>
              </a:ext>
            </a:extLst>
          </p:cNvPr>
          <p:cNvSpPr txBox="1"/>
          <p:nvPr/>
        </p:nvSpPr>
        <p:spPr>
          <a:xfrm>
            <a:off x="12359317" y="4774169"/>
            <a:ext cx="5986670" cy="1107996"/>
          </a:xfrm>
          <a:prstGeom prst="rect">
            <a:avLst/>
          </a:prstGeom>
          <a:noFill/>
        </p:spPr>
        <p:txBody>
          <a:bodyPr wrap="square" rtlCol="0">
            <a:spAutoFit/>
          </a:bodyPr>
          <a:lstStyle/>
          <a:p>
            <a:pPr defTabSz="685800"/>
            <a:r>
              <a:rPr lang="en-US" sz="6600" dirty="0">
                <a:solidFill>
                  <a:prstClr val="white"/>
                </a:solidFill>
                <a:latin typeface="Trebuchet MS" panose="020B0603020202020204"/>
              </a:rPr>
              <a:t>INCONVENIENT</a:t>
            </a:r>
            <a:endParaRPr lang="en-MP" sz="6600" dirty="0">
              <a:solidFill>
                <a:prstClr val="white"/>
              </a:solidFill>
              <a:latin typeface="Trebuchet MS" panose="020B0603020202020204"/>
            </a:endParaRPr>
          </a:p>
        </p:txBody>
      </p:sp>
      <p:sp>
        <p:nvSpPr>
          <p:cNvPr id="11" name="TextBox 10">
            <a:extLst>
              <a:ext uri="{FF2B5EF4-FFF2-40B4-BE49-F238E27FC236}">
                <a16:creationId xmlns:a16="http://schemas.microsoft.com/office/drawing/2014/main" id="{65777A4C-F44F-615E-AF92-E56BD63FD7BA}"/>
              </a:ext>
            </a:extLst>
          </p:cNvPr>
          <p:cNvSpPr txBox="1"/>
          <p:nvPr/>
        </p:nvSpPr>
        <p:spPr>
          <a:xfrm>
            <a:off x="1494500" y="5070762"/>
            <a:ext cx="4043363" cy="1107996"/>
          </a:xfrm>
          <a:prstGeom prst="rect">
            <a:avLst/>
          </a:prstGeom>
          <a:noFill/>
        </p:spPr>
        <p:txBody>
          <a:bodyPr wrap="square" rtlCol="0">
            <a:spAutoFit/>
          </a:bodyPr>
          <a:lstStyle/>
          <a:p>
            <a:pPr defTabSz="685800"/>
            <a:r>
              <a:rPr lang="en-US" sz="6600" dirty="0">
                <a:solidFill>
                  <a:prstClr val="white"/>
                </a:solidFill>
                <a:latin typeface="Trebuchet MS" panose="020B0603020202020204"/>
              </a:rPr>
              <a:t>SELFLESS</a:t>
            </a:r>
            <a:endParaRPr lang="en-MP" sz="6600" dirty="0">
              <a:solidFill>
                <a:prstClr val="white"/>
              </a:solidFill>
              <a:latin typeface="Trebuchet MS" panose="020B0603020202020204"/>
            </a:endParaRPr>
          </a:p>
        </p:txBody>
      </p:sp>
    </p:spTree>
    <p:extLst>
      <p:ext uri="{BB962C8B-B14F-4D97-AF65-F5344CB8AC3E}">
        <p14:creationId xmlns:p14="http://schemas.microsoft.com/office/powerpoint/2010/main" val="10472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t>Milestones in 2006</a:t>
            </a:r>
          </a:p>
        </p:txBody>
      </p:sp>
      <p:pic>
        <p:nvPicPr>
          <p:cNvPr id="9219" name="Picture 3" descr="team day 1206 tensing2"/>
          <p:cNvPicPr>
            <a:picLocks noGrp="1" noChangeAspect="1" noChangeArrowheads="1"/>
          </p:cNvPicPr>
          <p:nvPr>
            <p:ph sz="half" idx="1"/>
          </p:nvPr>
        </p:nvPicPr>
        <p:blipFill>
          <a:blip r:embed="rId2">
            <a:lum bright="70000" contrast="-70000"/>
            <a:extLst>
              <a:ext uri="{28A0092B-C50C-407E-A947-70E740481C1C}">
                <a14:useLocalDpi xmlns:a14="http://schemas.microsoft.com/office/drawing/2010/main" val="0"/>
              </a:ext>
            </a:extLst>
          </a:blip>
          <a:srcRect/>
          <a:stretch>
            <a:fillRect/>
          </a:stretch>
        </p:blipFill>
        <p:spPr>
          <a:xfrm>
            <a:off x="2286002" y="0"/>
            <a:ext cx="6893720" cy="10287000"/>
          </a:xfrm>
          <a:noFill/>
        </p:spPr>
      </p:pic>
      <p:pic>
        <p:nvPicPr>
          <p:cNvPr id="9220" name="Picture 4" descr="team day 1206 tensing"/>
          <p:cNvPicPr>
            <a:picLocks noGrp="1" noChangeAspect="1" noChangeArrowheads="1"/>
          </p:cNvPicPr>
          <p:nvPr>
            <p:ph sz="half" idx="2"/>
          </p:nvPr>
        </p:nvPicPr>
        <p:blipFill>
          <a:blip r:embed="rId3">
            <a:lum bright="70000" contrast="-70000"/>
            <a:grayscl/>
            <a:extLst>
              <a:ext uri="{28A0092B-C50C-407E-A947-70E740481C1C}">
                <a14:useLocalDpi xmlns:a14="http://schemas.microsoft.com/office/drawing/2010/main" val="0"/>
              </a:ext>
            </a:extLst>
          </a:blip>
          <a:srcRect/>
          <a:stretch>
            <a:fillRect/>
          </a:stretch>
        </p:blipFill>
        <p:spPr>
          <a:xfrm>
            <a:off x="9186865" y="0"/>
            <a:ext cx="6815138" cy="10287000"/>
          </a:xfrm>
          <a:noFill/>
        </p:spPr>
      </p:pic>
      <p:sp>
        <p:nvSpPr>
          <p:cNvPr id="9221" name="Text Box 5"/>
          <p:cNvSpPr txBox="1">
            <a:spLocks noChangeArrowheads="1"/>
          </p:cNvSpPr>
          <p:nvPr/>
        </p:nvSpPr>
        <p:spPr bwMode="auto">
          <a:xfrm>
            <a:off x="3255172" y="3838577"/>
            <a:ext cx="10253663"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pPr>
            <a:r>
              <a:rPr kumimoji="1" lang="en-GB" sz="4800" b="1">
                <a:solidFill>
                  <a:srgbClr val="FF0000"/>
                </a:solidFill>
              </a:rPr>
              <a:t>Every time I looked up and thought ‘I cannot do this’, I turned and looked at how far we had travelled</a:t>
            </a:r>
          </a:p>
          <a:p>
            <a:pPr defTabSz="685800">
              <a:spcBef>
                <a:spcPct val="50000"/>
              </a:spcBef>
            </a:pPr>
            <a:r>
              <a:rPr kumimoji="1" lang="en-GB" sz="4800" b="1">
                <a:solidFill>
                  <a:srgbClr val="FF0000"/>
                </a:solidFill>
              </a:rPr>
              <a:t>Sherpa Tenzing Norgay GM</a:t>
            </a:r>
          </a:p>
        </p:txBody>
      </p:sp>
    </p:spTree>
    <p:extLst>
      <p:ext uri="{BB962C8B-B14F-4D97-AF65-F5344CB8AC3E}">
        <p14:creationId xmlns:p14="http://schemas.microsoft.com/office/powerpoint/2010/main" val="13051882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 Box 3"/>
          <p:cNvSpPr txBox="1">
            <a:spLocks noChangeArrowheads="1"/>
          </p:cNvSpPr>
          <p:nvPr/>
        </p:nvSpPr>
        <p:spPr bwMode="auto">
          <a:xfrm>
            <a:off x="5245897" y="3569495"/>
            <a:ext cx="8165306" cy="87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pPr>
            <a:endParaRPr kumimoji="1" lang="en-US" sz="4800" b="1">
              <a:solidFill>
                <a:srgbClr val="FFFFFF"/>
              </a:solidFill>
            </a:endParaRPr>
          </a:p>
        </p:txBody>
      </p:sp>
      <p:sp>
        <p:nvSpPr>
          <p:cNvPr id="1033" name="Text Box 4"/>
          <p:cNvSpPr txBox="1">
            <a:spLocks noChangeArrowheads="1"/>
          </p:cNvSpPr>
          <p:nvPr/>
        </p:nvSpPr>
        <p:spPr bwMode="auto">
          <a:xfrm>
            <a:off x="2590802" y="3152777"/>
            <a:ext cx="13063538" cy="549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GB" sz="6000" b="1" dirty="0">
                <a:solidFill>
                  <a:prstClr val="white">
                    <a:lumMod val="95000"/>
                  </a:prstClr>
                </a:solidFill>
              </a:rPr>
              <a:t>If you keep doing what you have always done you will get what you  have always got</a:t>
            </a:r>
          </a:p>
          <a:p>
            <a:pPr algn="ctr" defTabSz="685800"/>
            <a:endParaRPr lang="en-GB" sz="4800" i="1" dirty="0">
              <a:solidFill>
                <a:prstClr val="white">
                  <a:lumMod val="95000"/>
                </a:prstClr>
              </a:solidFill>
            </a:endParaRPr>
          </a:p>
          <a:p>
            <a:pPr algn="ctr" defTabSz="685800"/>
            <a:r>
              <a:rPr lang="en-GB" sz="4800" i="1" dirty="0">
                <a:solidFill>
                  <a:prstClr val="white">
                    <a:lumMod val="95000"/>
                  </a:prstClr>
                </a:solidFill>
              </a:rPr>
              <a:t>Stephen Covey</a:t>
            </a:r>
          </a:p>
          <a:p>
            <a:pPr defTabSz="685800">
              <a:spcBef>
                <a:spcPct val="50000"/>
              </a:spcBef>
            </a:pPr>
            <a:endParaRPr kumimoji="1" lang="en-GB" sz="4800" b="1" dirty="0">
              <a:solidFill>
                <a:srgbClr val="FF0000"/>
              </a:solidFill>
            </a:endParaRPr>
          </a:p>
        </p:txBody>
      </p:sp>
      <p:graphicFrame>
        <p:nvGraphicFramePr>
          <p:cNvPr id="2" name="Diagram 1"/>
          <p:cNvGraphicFramePr/>
          <p:nvPr/>
        </p:nvGraphicFramePr>
        <p:xfrm>
          <a:off x="1775459" y="342900"/>
          <a:ext cx="13944600" cy="994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300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tin luther king"/>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2171700" y="4010"/>
            <a:ext cx="13487400" cy="10115550"/>
          </a:xfrm>
          <a:noFill/>
        </p:spPr>
      </p:pic>
      <p:sp>
        <p:nvSpPr>
          <p:cNvPr id="10243" name="Rectangle 3"/>
          <p:cNvSpPr>
            <a:spLocks noChangeArrowheads="1"/>
          </p:cNvSpPr>
          <p:nvPr/>
        </p:nvSpPr>
        <p:spPr bwMode="auto">
          <a:xfrm>
            <a:off x="4043363" y="3514727"/>
            <a:ext cx="10287000" cy="30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GB" sz="4800" b="1">
                <a:solidFill>
                  <a:srgbClr val="FFFF00"/>
                </a:solidFill>
              </a:rPr>
              <a:t>Life’s most persistent and urgent question is, what are you doing for others?</a:t>
            </a:r>
          </a:p>
          <a:p>
            <a:pPr algn="ctr" defTabSz="685800"/>
            <a:r>
              <a:rPr lang="en-GB" sz="4800" i="1">
                <a:solidFill>
                  <a:srgbClr val="FFFF00"/>
                </a:solidFill>
              </a:rPr>
              <a:t>Dr Martin Luther King, Jr</a:t>
            </a:r>
          </a:p>
        </p:txBody>
      </p:sp>
    </p:spTree>
    <p:extLst>
      <p:ext uri="{BB962C8B-B14F-4D97-AF65-F5344CB8AC3E}">
        <p14:creationId xmlns:p14="http://schemas.microsoft.com/office/powerpoint/2010/main" val="2142169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3195640"/>
            <a:ext cx="18288000" cy="2205038"/>
          </a:xfrm>
        </p:spPr>
        <p:txBody>
          <a:bodyPr>
            <a:normAutofit fontScale="90000"/>
          </a:bodyPr>
          <a:lstStyle/>
          <a:p>
            <a:pPr eaLnBrk="1" hangingPunct="1"/>
            <a:r>
              <a:rPr lang="en-US" sz="14700" b="1" dirty="0"/>
              <a:t>OPPORTUNITYISNOWHERE</a:t>
            </a:r>
            <a:br>
              <a:rPr lang="en-US" sz="7200" b="1" dirty="0"/>
            </a:br>
            <a:endParaRPr lang="en-US" sz="7200" b="1" dirty="0"/>
          </a:p>
        </p:txBody>
      </p:sp>
    </p:spTree>
    <p:extLst>
      <p:ext uri="{BB962C8B-B14F-4D97-AF65-F5344CB8AC3E}">
        <p14:creationId xmlns:p14="http://schemas.microsoft.com/office/powerpoint/2010/main" val="917273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Users\JTArenovski\AppData\Local\Microsoft\Windows\Temporary Internet Files\Content.IE5\LLYDG7Q9\MP9004118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280" y="4114800"/>
            <a:ext cx="533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14400" y="1143000"/>
            <a:ext cx="13944600" cy="1600200"/>
          </a:xfrm>
        </p:spPr>
        <p:txBody>
          <a:bodyPr>
            <a:normAutofit/>
          </a:bodyPr>
          <a:lstStyle/>
          <a:p>
            <a:pPr algn="ctr">
              <a:defRPr/>
            </a:pPr>
            <a:r>
              <a:rPr lang="en-US" sz="9000" dirty="0">
                <a:solidFill>
                  <a:srgbClr val="FFFF00"/>
                </a:solidFill>
              </a:rPr>
              <a:t>Let’s See Where We Are</a:t>
            </a:r>
          </a:p>
        </p:txBody>
      </p:sp>
      <p:sp>
        <p:nvSpPr>
          <p:cNvPr id="2" name="Content Placeholder 1"/>
          <p:cNvSpPr>
            <a:spLocks noGrp="1"/>
          </p:cNvSpPr>
          <p:nvPr>
            <p:ph idx="1"/>
          </p:nvPr>
        </p:nvSpPr>
        <p:spPr>
          <a:xfrm>
            <a:off x="45720" y="2788920"/>
            <a:ext cx="12870180" cy="8001000"/>
          </a:xfrm>
        </p:spPr>
        <p:txBody>
          <a:bodyPr>
            <a:normAutofit fontScale="92500" lnSpcReduction="10000"/>
          </a:bodyPr>
          <a:lstStyle/>
          <a:p>
            <a:pPr marL="480060" indent="-480060">
              <a:buFont typeface="Wingdings 2"/>
              <a:buChar char=""/>
              <a:defRPr/>
            </a:pPr>
            <a:r>
              <a:rPr lang="en-US" sz="6600" b="1" dirty="0"/>
              <a:t>Who has worked before?</a:t>
            </a:r>
          </a:p>
          <a:p>
            <a:pPr marL="480060" indent="-480060">
              <a:buFont typeface="Wingdings 2"/>
              <a:buChar char=""/>
              <a:defRPr/>
            </a:pPr>
            <a:endParaRPr lang="en-US" sz="6600" b="1" dirty="0"/>
          </a:p>
          <a:p>
            <a:pPr marL="480060" indent="-480060">
              <a:buFont typeface="Wingdings 2"/>
              <a:buChar char=""/>
              <a:defRPr/>
            </a:pPr>
            <a:r>
              <a:rPr lang="en-US" sz="6600" b="1" dirty="0"/>
              <a:t>Who has applied but not gotten an interview?</a:t>
            </a:r>
          </a:p>
          <a:p>
            <a:pPr marL="480060" indent="-480060">
              <a:buFont typeface="Wingdings 2"/>
              <a:buChar char=""/>
              <a:defRPr/>
            </a:pPr>
            <a:endParaRPr lang="en-US" sz="6600" b="1" dirty="0"/>
          </a:p>
          <a:p>
            <a:pPr marL="480060" indent="-480060">
              <a:buFont typeface="Wingdings 2"/>
              <a:buChar char=""/>
              <a:defRPr/>
            </a:pPr>
            <a:r>
              <a:rPr lang="en-US" sz="6600" b="1" dirty="0"/>
              <a:t>Applied, Interviewed but no Job</a:t>
            </a:r>
          </a:p>
          <a:p>
            <a:pPr marL="480060" indent="-480060">
              <a:buFont typeface="Wingdings 2"/>
              <a:buChar char=""/>
              <a:defRPr/>
            </a:pPr>
            <a:endParaRPr lang="en-US" sz="6600" b="1" dirty="0"/>
          </a:p>
          <a:p>
            <a:pPr marL="480060" indent="-480060">
              <a:buFont typeface="Wingdings 2"/>
              <a:buChar char=""/>
              <a:defRPr/>
            </a:pPr>
            <a:r>
              <a:rPr lang="en-US" sz="6600" b="1" dirty="0"/>
              <a:t>Who has not </a:t>
            </a:r>
            <a:r>
              <a:rPr lang="en-US" sz="7200" b="1" dirty="0"/>
              <a:t>applied for a job?</a:t>
            </a:r>
          </a:p>
          <a:p>
            <a:pPr marL="480060" indent="-480060">
              <a:buFont typeface="Wingdings 2"/>
              <a:buChar char=""/>
              <a:defRPr/>
            </a:pPr>
            <a:endParaRPr lang="en-US" sz="5400" b="1" dirty="0"/>
          </a:p>
          <a:p>
            <a:pPr marL="480060" indent="-480060">
              <a:buFont typeface="Wingdings 2"/>
              <a:buChar char=""/>
              <a:defRPr/>
            </a:pPr>
            <a:endParaRPr lang="en-US" dirty="0"/>
          </a:p>
        </p:txBody>
      </p:sp>
    </p:spTree>
    <p:extLst>
      <p:ext uri="{BB962C8B-B14F-4D97-AF65-F5344CB8AC3E}">
        <p14:creationId xmlns:p14="http://schemas.microsoft.com/office/powerpoint/2010/main" val="1595778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Users\JTArenovski\AppData\Local\Microsoft\Windows\Temporary Internet Files\Content.IE5\LLYDG7Q9\MP9004118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8180" y="3429000"/>
            <a:ext cx="61341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14400" y="1143000"/>
            <a:ext cx="12344400" cy="1600200"/>
          </a:xfrm>
        </p:spPr>
        <p:txBody>
          <a:bodyPr>
            <a:normAutofit fontScale="90000"/>
          </a:bodyPr>
          <a:lstStyle/>
          <a:p>
            <a:pPr algn="ctr">
              <a:defRPr/>
            </a:pPr>
            <a:r>
              <a:rPr lang="en-US" sz="9000" dirty="0">
                <a:solidFill>
                  <a:srgbClr val="FFFF00"/>
                </a:solidFill>
              </a:rPr>
              <a:t>Your Past Does Not Define Your Future</a:t>
            </a:r>
          </a:p>
        </p:txBody>
      </p:sp>
      <p:sp>
        <p:nvSpPr>
          <p:cNvPr id="2" name="Content Placeholder 1"/>
          <p:cNvSpPr>
            <a:spLocks noGrp="1"/>
          </p:cNvSpPr>
          <p:nvPr>
            <p:ph idx="1"/>
          </p:nvPr>
        </p:nvSpPr>
        <p:spPr>
          <a:xfrm>
            <a:off x="0" y="4114800"/>
            <a:ext cx="12870180" cy="8001000"/>
          </a:xfrm>
        </p:spPr>
        <p:txBody>
          <a:bodyPr>
            <a:normAutofit/>
          </a:bodyPr>
          <a:lstStyle/>
          <a:p>
            <a:pPr marL="480060" indent="-480060">
              <a:buFont typeface="Wingdings 2"/>
              <a:buChar char=""/>
              <a:defRPr/>
            </a:pPr>
            <a:r>
              <a:rPr lang="en-US" sz="7200" b="1" dirty="0"/>
              <a:t>No Work History</a:t>
            </a:r>
          </a:p>
          <a:p>
            <a:pPr marL="480060" indent="-480060">
              <a:buFont typeface="Wingdings 2"/>
              <a:buChar char=""/>
              <a:defRPr/>
            </a:pPr>
            <a:r>
              <a:rPr lang="en-US" sz="7200" b="1" dirty="0"/>
              <a:t>Poor Work History</a:t>
            </a:r>
          </a:p>
          <a:p>
            <a:pPr marL="480060" indent="-480060">
              <a:buFont typeface="Wingdings 2"/>
              <a:buChar char=""/>
              <a:defRPr/>
            </a:pPr>
            <a:r>
              <a:rPr lang="en-US" sz="7200" b="1" dirty="0"/>
              <a:t>Transportation</a:t>
            </a:r>
          </a:p>
          <a:p>
            <a:pPr marL="480060" indent="-480060">
              <a:buFont typeface="Wingdings 2"/>
              <a:buChar char=""/>
              <a:defRPr/>
            </a:pPr>
            <a:r>
              <a:rPr lang="en-US" sz="7200" b="1" dirty="0"/>
              <a:t>Family</a:t>
            </a:r>
          </a:p>
          <a:p>
            <a:pPr marL="480060" indent="-480060">
              <a:buFont typeface="Wingdings 2"/>
              <a:buChar char=""/>
              <a:defRPr/>
            </a:pPr>
            <a:endParaRPr lang="en-US" sz="5400" b="1" dirty="0"/>
          </a:p>
          <a:p>
            <a:pPr marL="480060" indent="-480060">
              <a:buFont typeface="Wingdings 2"/>
              <a:buChar char=""/>
              <a:defRPr/>
            </a:pPr>
            <a:endParaRPr lang="en-US" dirty="0"/>
          </a:p>
        </p:txBody>
      </p:sp>
    </p:spTree>
    <p:extLst>
      <p:ext uri="{BB962C8B-B14F-4D97-AF65-F5344CB8AC3E}">
        <p14:creationId xmlns:p14="http://schemas.microsoft.com/office/powerpoint/2010/main" val="2416030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7480-B59A-AD2E-5804-A95E7617B952}"/>
              </a:ext>
            </a:extLst>
          </p:cNvPr>
          <p:cNvSpPr>
            <a:spLocks noGrp="1"/>
          </p:cNvSpPr>
          <p:nvPr>
            <p:ph type="title"/>
          </p:nvPr>
        </p:nvSpPr>
        <p:spPr/>
        <p:txBody>
          <a:bodyPr/>
          <a:lstStyle/>
          <a:p>
            <a:endParaRPr lang="en-MP" dirty="0"/>
          </a:p>
        </p:txBody>
      </p:sp>
      <p:pic>
        <p:nvPicPr>
          <p:cNvPr id="5" name="Content Placeholder 4" descr="A picture containing text, car mirror&#10;&#10;Description automatically generated">
            <a:extLst>
              <a:ext uri="{FF2B5EF4-FFF2-40B4-BE49-F238E27FC236}">
                <a16:creationId xmlns:a16="http://schemas.microsoft.com/office/drawing/2014/main" id="{CD8C9FE1-F6D4-8D0B-99EF-F08AC73A82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457200"/>
            <a:ext cx="18516600" cy="10058400"/>
          </a:xfrm>
        </p:spPr>
      </p:pic>
    </p:spTree>
    <p:extLst>
      <p:ext uri="{BB962C8B-B14F-4D97-AF65-F5344CB8AC3E}">
        <p14:creationId xmlns:p14="http://schemas.microsoft.com/office/powerpoint/2010/main" val="73932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BA88-6651-1C81-D4C0-0B0DBB56ECBE}"/>
              </a:ext>
            </a:extLst>
          </p:cNvPr>
          <p:cNvSpPr>
            <a:spLocks noGrp="1"/>
          </p:cNvSpPr>
          <p:nvPr>
            <p:ph type="title"/>
          </p:nvPr>
        </p:nvSpPr>
        <p:spPr/>
        <p:txBody>
          <a:bodyPr>
            <a:normAutofit fontScale="90000"/>
          </a:bodyPr>
          <a:lstStyle/>
          <a:p>
            <a:r>
              <a:rPr lang="en-US" sz="8100" dirty="0">
                <a:solidFill>
                  <a:srgbClr val="FFFF00"/>
                </a:solidFill>
              </a:rPr>
              <a:t>YOUR DISABILITY DOES NOT DEFINE YOU EITHER</a:t>
            </a:r>
            <a:endParaRPr lang="en-MP" sz="8100" dirty="0">
              <a:solidFill>
                <a:srgbClr val="FFFF00"/>
              </a:solidFill>
            </a:endParaRPr>
          </a:p>
        </p:txBody>
      </p:sp>
      <p:sp>
        <p:nvSpPr>
          <p:cNvPr id="3" name="Content Placeholder 2">
            <a:extLst>
              <a:ext uri="{FF2B5EF4-FFF2-40B4-BE49-F238E27FC236}">
                <a16:creationId xmlns:a16="http://schemas.microsoft.com/office/drawing/2014/main" id="{E97DA8BE-59B0-D8FE-89F6-60201986415D}"/>
              </a:ext>
            </a:extLst>
          </p:cNvPr>
          <p:cNvSpPr>
            <a:spLocks noGrp="1"/>
          </p:cNvSpPr>
          <p:nvPr>
            <p:ph idx="1"/>
          </p:nvPr>
        </p:nvSpPr>
        <p:spPr/>
        <p:txBody>
          <a:bodyPr>
            <a:normAutofit fontScale="85000" lnSpcReduction="20000"/>
          </a:bodyPr>
          <a:lstStyle/>
          <a:p>
            <a:r>
              <a:rPr lang="en-US" sz="6000" dirty="0"/>
              <a:t> </a:t>
            </a:r>
          </a:p>
          <a:p>
            <a:endParaRPr lang="en-US" sz="6000" dirty="0"/>
          </a:p>
          <a:p>
            <a:r>
              <a:rPr lang="en-US" sz="6000" dirty="0"/>
              <a:t> </a:t>
            </a:r>
          </a:p>
          <a:p>
            <a:endParaRPr lang="en-US" sz="6000" dirty="0"/>
          </a:p>
          <a:p>
            <a:r>
              <a:rPr lang="en-US" sz="6000" dirty="0"/>
              <a:t> </a:t>
            </a:r>
          </a:p>
          <a:p>
            <a:endParaRPr lang="en-US" sz="6000" dirty="0"/>
          </a:p>
          <a:p>
            <a:r>
              <a:rPr lang="en-US" sz="6000" dirty="0"/>
              <a:t> </a:t>
            </a:r>
            <a:endParaRPr lang="en-MP" sz="6000" dirty="0"/>
          </a:p>
        </p:txBody>
      </p:sp>
    </p:spTree>
    <p:extLst>
      <p:ext uri="{BB962C8B-B14F-4D97-AF65-F5344CB8AC3E}">
        <p14:creationId xmlns:p14="http://schemas.microsoft.com/office/powerpoint/2010/main" val="3388127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BA88-6651-1C81-D4C0-0B0DBB56ECBE}"/>
              </a:ext>
            </a:extLst>
          </p:cNvPr>
          <p:cNvSpPr>
            <a:spLocks noGrp="1"/>
          </p:cNvSpPr>
          <p:nvPr>
            <p:ph type="title"/>
          </p:nvPr>
        </p:nvSpPr>
        <p:spPr/>
        <p:txBody>
          <a:bodyPr>
            <a:normAutofit/>
          </a:bodyPr>
          <a:lstStyle/>
          <a:p>
            <a:r>
              <a:rPr lang="en-US" sz="8100" dirty="0">
                <a:solidFill>
                  <a:srgbClr val="FFFF00"/>
                </a:solidFill>
              </a:rPr>
              <a:t>SKILLS VS SKILLS</a:t>
            </a:r>
            <a:endParaRPr lang="en-MP" sz="8100" dirty="0">
              <a:solidFill>
                <a:srgbClr val="FFFF00"/>
              </a:solidFill>
            </a:endParaRPr>
          </a:p>
        </p:txBody>
      </p:sp>
      <p:sp>
        <p:nvSpPr>
          <p:cNvPr id="3" name="Content Placeholder 2">
            <a:extLst>
              <a:ext uri="{FF2B5EF4-FFF2-40B4-BE49-F238E27FC236}">
                <a16:creationId xmlns:a16="http://schemas.microsoft.com/office/drawing/2014/main" id="{E97DA8BE-59B0-D8FE-89F6-60201986415D}"/>
              </a:ext>
            </a:extLst>
          </p:cNvPr>
          <p:cNvSpPr>
            <a:spLocks noGrp="1"/>
          </p:cNvSpPr>
          <p:nvPr>
            <p:ph idx="1"/>
          </p:nvPr>
        </p:nvSpPr>
        <p:spPr>
          <a:xfrm>
            <a:off x="1020482" y="3505309"/>
            <a:ext cx="14420792" cy="6781691"/>
          </a:xfrm>
        </p:spPr>
        <p:txBody>
          <a:bodyPr>
            <a:normAutofit/>
          </a:bodyPr>
          <a:lstStyle/>
          <a:p>
            <a:r>
              <a:rPr lang="en-US" sz="5400" dirty="0"/>
              <a:t>Technical Skills</a:t>
            </a:r>
          </a:p>
          <a:p>
            <a:endParaRPr lang="en-US" sz="5400" dirty="0"/>
          </a:p>
          <a:p>
            <a:r>
              <a:rPr lang="en-US" sz="5400" dirty="0"/>
              <a:t>Work Experience Skills</a:t>
            </a:r>
          </a:p>
          <a:p>
            <a:endParaRPr lang="en-US" sz="5400" dirty="0"/>
          </a:p>
          <a:p>
            <a:r>
              <a:rPr lang="en-US" sz="5400" dirty="0"/>
              <a:t>Soft Skills</a:t>
            </a:r>
          </a:p>
          <a:p>
            <a:endParaRPr lang="en-US" sz="5400" dirty="0"/>
          </a:p>
          <a:p>
            <a:r>
              <a:rPr lang="en-US" sz="5400" dirty="0"/>
              <a:t>Transferrable Skills</a:t>
            </a:r>
            <a:endParaRPr lang="en-MP" sz="5400" dirty="0"/>
          </a:p>
        </p:txBody>
      </p:sp>
    </p:spTree>
    <p:extLst>
      <p:ext uri="{BB962C8B-B14F-4D97-AF65-F5344CB8AC3E}">
        <p14:creationId xmlns:p14="http://schemas.microsoft.com/office/powerpoint/2010/main" val="2408377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2FBD-BB59-8B73-6FDA-C664A8AA6E55}"/>
              </a:ext>
            </a:extLst>
          </p:cNvPr>
          <p:cNvSpPr>
            <a:spLocks noGrp="1"/>
          </p:cNvSpPr>
          <p:nvPr>
            <p:ph type="title"/>
          </p:nvPr>
        </p:nvSpPr>
        <p:spPr/>
        <p:txBody>
          <a:bodyPr>
            <a:normAutofit/>
          </a:bodyPr>
          <a:lstStyle/>
          <a:p>
            <a:r>
              <a:rPr lang="en-US" sz="7200" dirty="0">
                <a:solidFill>
                  <a:srgbClr val="FFFF00"/>
                </a:solidFill>
              </a:rPr>
              <a:t>Where to Finds Jobs </a:t>
            </a:r>
            <a:endParaRPr lang="en-MP" sz="7200" dirty="0">
              <a:solidFill>
                <a:srgbClr val="FFFF00"/>
              </a:solidFill>
            </a:endParaRPr>
          </a:p>
        </p:txBody>
      </p:sp>
      <p:sp>
        <p:nvSpPr>
          <p:cNvPr id="3" name="Content Placeholder 2">
            <a:extLst>
              <a:ext uri="{FF2B5EF4-FFF2-40B4-BE49-F238E27FC236}">
                <a16:creationId xmlns:a16="http://schemas.microsoft.com/office/drawing/2014/main" id="{CAED9675-DA79-9050-5976-300B79A23F05}"/>
              </a:ext>
            </a:extLst>
          </p:cNvPr>
          <p:cNvSpPr>
            <a:spLocks noGrp="1"/>
          </p:cNvSpPr>
          <p:nvPr>
            <p:ph idx="1"/>
          </p:nvPr>
        </p:nvSpPr>
        <p:spPr>
          <a:xfrm>
            <a:off x="1020482" y="3543300"/>
            <a:ext cx="16810319" cy="6172200"/>
          </a:xfrm>
        </p:spPr>
        <p:txBody>
          <a:bodyPr>
            <a:normAutofit fontScale="92500" lnSpcReduction="10000"/>
          </a:bodyPr>
          <a:lstStyle/>
          <a:p>
            <a:r>
              <a:rPr lang="en-US" sz="7800" dirty="0"/>
              <a:t>On-line (Company Websites and Social Media and Marianas Labor)</a:t>
            </a:r>
          </a:p>
          <a:p>
            <a:endParaRPr lang="en-US" sz="7800" dirty="0"/>
          </a:p>
          <a:p>
            <a:r>
              <a:rPr lang="en-US" sz="7800" dirty="0"/>
              <a:t>Networking (Friends and Family)</a:t>
            </a:r>
          </a:p>
          <a:p>
            <a:endParaRPr lang="en-US" sz="7800" dirty="0"/>
          </a:p>
          <a:p>
            <a:r>
              <a:rPr lang="en-US" sz="7800" dirty="0"/>
              <a:t>Newspaper (very few opportunities</a:t>
            </a:r>
          </a:p>
          <a:p>
            <a:endParaRPr lang="en-US" dirty="0"/>
          </a:p>
          <a:p>
            <a:endParaRPr lang="en-MP" dirty="0"/>
          </a:p>
        </p:txBody>
      </p:sp>
    </p:spTree>
    <p:extLst>
      <p:ext uri="{BB962C8B-B14F-4D97-AF65-F5344CB8AC3E}">
        <p14:creationId xmlns:p14="http://schemas.microsoft.com/office/powerpoint/2010/main" val="1193651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244D-FA76-82A4-C1D2-D6F9A9B310D3}"/>
              </a:ext>
            </a:extLst>
          </p:cNvPr>
          <p:cNvSpPr>
            <a:spLocks noGrp="1"/>
          </p:cNvSpPr>
          <p:nvPr>
            <p:ph type="title"/>
          </p:nvPr>
        </p:nvSpPr>
        <p:spPr/>
        <p:txBody>
          <a:bodyPr>
            <a:normAutofit/>
          </a:bodyPr>
          <a:lstStyle/>
          <a:p>
            <a:r>
              <a:rPr lang="en-US" sz="8100" dirty="0">
                <a:solidFill>
                  <a:srgbClr val="FFFF00"/>
                </a:solidFill>
              </a:rPr>
              <a:t>Quality Over Quantity</a:t>
            </a:r>
            <a:endParaRPr lang="en-MP" sz="8100" dirty="0">
              <a:solidFill>
                <a:srgbClr val="FFFF00"/>
              </a:solidFill>
            </a:endParaRPr>
          </a:p>
        </p:txBody>
      </p:sp>
      <p:sp>
        <p:nvSpPr>
          <p:cNvPr id="3" name="Content Placeholder 2">
            <a:extLst>
              <a:ext uri="{FF2B5EF4-FFF2-40B4-BE49-F238E27FC236}">
                <a16:creationId xmlns:a16="http://schemas.microsoft.com/office/drawing/2014/main" id="{865ECF34-5A59-88CF-90BC-E628B8C3FB4B}"/>
              </a:ext>
            </a:extLst>
          </p:cNvPr>
          <p:cNvSpPr>
            <a:spLocks noGrp="1"/>
          </p:cNvSpPr>
          <p:nvPr>
            <p:ph idx="1"/>
          </p:nvPr>
        </p:nvSpPr>
        <p:spPr>
          <a:xfrm>
            <a:off x="2" y="3505309"/>
            <a:ext cx="18288000" cy="6781691"/>
          </a:xfrm>
        </p:spPr>
        <p:txBody>
          <a:bodyPr>
            <a:normAutofit/>
          </a:bodyPr>
          <a:lstStyle/>
          <a:p>
            <a:r>
              <a:rPr lang="en-US" sz="6600" dirty="0"/>
              <a:t>Apply at companies that you want to work for </a:t>
            </a:r>
          </a:p>
          <a:p>
            <a:endParaRPr lang="en-US" sz="6600" dirty="0"/>
          </a:p>
          <a:p>
            <a:r>
              <a:rPr lang="en-US" sz="6600" dirty="0"/>
              <a:t>Apply as companies who hire people with disabilities</a:t>
            </a:r>
          </a:p>
          <a:p>
            <a:endParaRPr lang="en-US" sz="6600" dirty="0"/>
          </a:p>
          <a:p>
            <a:r>
              <a:rPr lang="en-US" sz="6600" dirty="0"/>
              <a:t>Apply at companies recommended by OVR</a:t>
            </a:r>
          </a:p>
          <a:p>
            <a:endParaRPr lang="en-US" dirty="0"/>
          </a:p>
          <a:p>
            <a:endParaRPr lang="en-MP" dirty="0"/>
          </a:p>
        </p:txBody>
      </p:sp>
    </p:spTree>
    <p:extLst>
      <p:ext uri="{BB962C8B-B14F-4D97-AF65-F5344CB8AC3E}">
        <p14:creationId xmlns:p14="http://schemas.microsoft.com/office/powerpoint/2010/main" val="3243656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99801-D974-BADE-3BA0-D2316CDA6B11}"/>
              </a:ext>
            </a:extLst>
          </p:cNvPr>
          <p:cNvSpPr>
            <a:spLocks noGrp="1"/>
          </p:cNvSpPr>
          <p:nvPr>
            <p:ph type="title"/>
          </p:nvPr>
        </p:nvSpPr>
        <p:spPr/>
        <p:txBody>
          <a:bodyPr>
            <a:normAutofit/>
          </a:bodyPr>
          <a:lstStyle/>
          <a:p>
            <a:r>
              <a:rPr lang="en-US" sz="6600" b="1" dirty="0">
                <a:solidFill>
                  <a:srgbClr val="FFFF00"/>
                </a:solidFill>
              </a:rPr>
              <a:t>YOU NEED THESE TO GET A JOB</a:t>
            </a:r>
            <a:endParaRPr lang="en-MP" sz="6600" b="1" dirty="0">
              <a:solidFill>
                <a:srgbClr val="FFFF00"/>
              </a:solidFill>
            </a:endParaRPr>
          </a:p>
        </p:txBody>
      </p:sp>
      <p:sp>
        <p:nvSpPr>
          <p:cNvPr id="4" name="Content Placeholder 3">
            <a:extLst>
              <a:ext uri="{FF2B5EF4-FFF2-40B4-BE49-F238E27FC236}">
                <a16:creationId xmlns:a16="http://schemas.microsoft.com/office/drawing/2014/main" id="{43B7E453-C0AD-B3F7-3CE4-6C89E8D84DB2}"/>
              </a:ext>
            </a:extLst>
          </p:cNvPr>
          <p:cNvSpPr>
            <a:spLocks noGrp="1"/>
          </p:cNvSpPr>
          <p:nvPr>
            <p:ph idx="1"/>
          </p:nvPr>
        </p:nvSpPr>
        <p:spPr/>
        <p:txBody>
          <a:bodyPr/>
          <a:lstStyle/>
          <a:p>
            <a:pPr marL="0" indent="0" algn="ctr">
              <a:buNone/>
            </a:pPr>
            <a:endParaRPr lang="en-US" sz="6000" dirty="0"/>
          </a:p>
          <a:p>
            <a:pPr marL="0" indent="0" algn="ctr">
              <a:buNone/>
            </a:pPr>
            <a:r>
              <a:rPr lang="en-US" sz="9000" dirty="0"/>
              <a:t>FRIENDLY</a:t>
            </a:r>
          </a:p>
          <a:p>
            <a:pPr marL="0" indent="0" algn="ctr">
              <a:buNone/>
            </a:pPr>
            <a:endParaRPr lang="en-US" sz="9000" dirty="0"/>
          </a:p>
          <a:p>
            <a:pPr marL="0" indent="0" algn="ctr">
              <a:buNone/>
            </a:pPr>
            <a:r>
              <a:rPr lang="en-US" sz="9000" dirty="0"/>
              <a:t>POSTIVE ATTITUDE</a:t>
            </a:r>
            <a:endParaRPr lang="en-MP" sz="9000" dirty="0"/>
          </a:p>
        </p:txBody>
      </p:sp>
    </p:spTree>
    <p:extLst>
      <p:ext uri="{BB962C8B-B14F-4D97-AF65-F5344CB8AC3E}">
        <p14:creationId xmlns:p14="http://schemas.microsoft.com/office/powerpoint/2010/main" val="525405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Users\JTArenovski\AppData\Local\Microsoft\Windows\Temporary Internet Files\Content.IE5\LLYDG7Q9\MP9004118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8180" y="3429000"/>
            <a:ext cx="61341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14400" y="1143000"/>
            <a:ext cx="12344400" cy="1600200"/>
          </a:xfrm>
        </p:spPr>
        <p:txBody>
          <a:bodyPr>
            <a:normAutofit fontScale="90000"/>
          </a:bodyPr>
          <a:lstStyle/>
          <a:p>
            <a:pPr>
              <a:defRPr/>
            </a:pPr>
            <a:r>
              <a:rPr lang="en-US" sz="9000" dirty="0">
                <a:solidFill>
                  <a:schemeClr val="tx2">
                    <a:tint val="100000"/>
                    <a:satMod val="250000"/>
                  </a:schemeClr>
                </a:solidFill>
              </a:rPr>
              <a:t>THE POWER OF FRIENDLY!</a:t>
            </a:r>
          </a:p>
        </p:txBody>
      </p:sp>
      <p:sp>
        <p:nvSpPr>
          <p:cNvPr id="2" name="Content Placeholder 1"/>
          <p:cNvSpPr>
            <a:spLocks noGrp="1"/>
          </p:cNvSpPr>
          <p:nvPr>
            <p:ph idx="1"/>
          </p:nvPr>
        </p:nvSpPr>
        <p:spPr>
          <a:xfrm>
            <a:off x="0" y="2971800"/>
            <a:ext cx="12870180" cy="9144000"/>
          </a:xfrm>
        </p:spPr>
        <p:txBody>
          <a:bodyPr>
            <a:normAutofit/>
          </a:bodyPr>
          <a:lstStyle/>
          <a:p>
            <a:pPr marL="480060" indent="-480060">
              <a:buFont typeface="Wingdings 2"/>
              <a:buChar char=""/>
              <a:defRPr/>
            </a:pPr>
            <a:r>
              <a:rPr lang="en-US" sz="5400" b="1" dirty="0"/>
              <a:t>Top quality for getting hired.</a:t>
            </a:r>
          </a:p>
          <a:p>
            <a:pPr marL="480060" indent="-480060">
              <a:buFont typeface="Wingdings 2"/>
              <a:buChar char=""/>
              <a:defRPr/>
            </a:pPr>
            <a:endParaRPr lang="en-US" sz="5400" b="1" dirty="0"/>
          </a:p>
          <a:p>
            <a:pPr marL="480060" indent="-480060">
              <a:buFont typeface="Wingdings 2"/>
              <a:buChar char=""/>
              <a:defRPr/>
            </a:pPr>
            <a:r>
              <a:rPr lang="en-US" sz="5400" b="1" dirty="0"/>
              <a:t>Shows you care about the person first …process second.</a:t>
            </a:r>
          </a:p>
          <a:p>
            <a:pPr marL="480060" indent="-480060">
              <a:buFont typeface="Wingdings 2"/>
              <a:buChar char=""/>
              <a:defRPr/>
            </a:pPr>
            <a:endParaRPr lang="en-US" sz="5400" b="1" dirty="0"/>
          </a:p>
          <a:p>
            <a:pPr marL="480060" indent="-480060">
              <a:buFont typeface="Wingdings 2"/>
              <a:buChar char=""/>
              <a:defRPr/>
            </a:pPr>
            <a:r>
              <a:rPr lang="en-US" sz="5400" b="1" dirty="0"/>
              <a:t>Friendly makes sales in business… </a:t>
            </a:r>
          </a:p>
          <a:p>
            <a:pPr marL="480060" indent="-480060">
              <a:buFont typeface="Wingdings 2"/>
              <a:buChar char=""/>
              <a:defRPr/>
            </a:pPr>
            <a:r>
              <a:rPr lang="en-US" sz="5400" b="1" dirty="0"/>
              <a:t>                 “they are so nice”  </a:t>
            </a:r>
          </a:p>
          <a:p>
            <a:pPr marL="480060" indent="-480060">
              <a:buFont typeface="Wingdings 2"/>
              <a:buChar char=""/>
              <a:defRPr/>
            </a:pPr>
            <a:endParaRPr lang="en-US" dirty="0"/>
          </a:p>
        </p:txBody>
      </p:sp>
    </p:spTree>
    <p:extLst>
      <p:ext uri="{BB962C8B-B14F-4D97-AF65-F5344CB8AC3E}">
        <p14:creationId xmlns:p14="http://schemas.microsoft.com/office/powerpoint/2010/main" val="3360159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0781-7181-E286-DF64-3B1B1BFE1B7B}"/>
              </a:ext>
            </a:extLst>
          </p:cNvPr>
          <p:cNvSpPr>
            <a:spLocks noGrp="1"/>
          </p:cNvSpPr>
          <p:nvPr>
            <p:ph type="title"/>
          </p:nvPr>
        </p:nvSpPr>
        <p:spPr/>
        <p:txBody>
          <a:bodyPr/>
          <a:lstStyle/>
          <a:p>
            <a:endParaRPr lang="en-MP"/>
          </a:p>
        </p:txBody>
      </p:sp>
      <p:pic>
        <p:nvPicPr>
          <p:cNvPr id="5" name="Content Placeholder 4" descr="A collage of a person's face&#10;&#10;Description automatically generated with medium confidence">
            <a:extLst>
              <a:ext uri="{FF2B5EF4-FFF2-40B4-BE49-F238E27FC236}">
                <a16:creationId xmlns:a16="http://schemas.microsoft.com/office/drawing/2014/main" id="{760EA8B2-5B23-9B27-B621-D7300EB58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00" y="0"/>
            <a:ext cx="20137101" cy="10629900"/>
          </a:xfrm>
        </p:spPr>
      </p:pic>
    </p:spTree>
    <p:extLst>
      <p:ext uri="{BB962C8B-B14F-4D97-AF65-F5344CB8AC3E}">
        <p14:creationId xmlns:p14="http://schemas.microsoft.com/office/powerpoint/2010/main" val="60627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3195640"/>
            <a:ext cx="18288000" cy="2205038"/>
          </a:xfrm>
        </p:spPr>
        <p:txBody>
          <a:bodyPr>
            <a:normAutofit fontScale="90000"/>
          </a:bodyPr>
          <a:lstStyle/>
          <a:p>
            <a:pPr eaLnBrk="1" hangingPunct="1"/>
            <a:r>
              <a:rPr lang="en-US" sz="14700" b="1" dirty="0"/>
              <a:t>OPPORTUNITYIS</a:t>
            </a:r>
            <a:r>
              <a:rPr lang="en-US" sz="14700" b="1" dirty="0">
                <a:solidFill>
                  <a:srgbClr val="FF0000"/>
                </a:solidFill>
              </a:rPr>
              <a:t>NO</a:t>
            </a:r>
            <a:r>
              <a:rPr lang="en-US" sz="14700" b="1" dirty="0"/>
              <a:t>WHERE</a:t>
            </a:r>
            <a:br>
              <a:rPr lang="en-US" sz="7200" b="1" dirty="0"/>
            </a:br>
            <a:endParaRPr lang="en-US" sz="7200" b="1" dirty="0"/>
          </a:p>
        </p:txBody>
      </p:sp>
    </p:spTree>
    <p:extLst>
      <p:ext uri="{BB962C8B-B14F-4D97-AF65-F5344CB8AC3E}">
        <p14:creationId xmlns:p14="http://schemas.microsoft.com/office/powerpoint/2010/main" val="2060646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9900" b="1" dirty="0">
                <a:solidFill>
                  <a:schemeClr val="tx2">
                    <a:tint val="100000"/>
                    <a:satMod val="250000"/>
                  </a:schemeClr>
                </a:solidFill>
              </a:rPr>
              <a:t>SMILE</a:t>
            </a:r>
          </a:p>
        </p:txBody>
      </p:sp>
      <p:sp>
        <p:nvSpPr>
          <p:cNvPr id="44034"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defTabSz="685800">
              <a:defRPr/>
            </a:pPr>
            <a:r>
              <a:rPr lang="en-US">
                <a:solidFill>
                  <a:prstClr val="white">
                    <a:tint val="75000"/>
                  </a:prstClr>
                </a:solidFill>
                <a:latin typeface="Trebuchet MS" panose="020B0603020202020204"/>
              </a:rPr>
              <a:t>Island Training Solutions </a:t>
            </a:r>
            <a:endParaRPr lang="en-US" dirty="0">
              <a:solidFill>
                <a:prstClr val="white">
                  <a:tint val="75000"/>
                </a:prstClr>
              </a:solidFill>
              <a:latin typeface="Trebuchet MS" panose="020B0603020202020204"/>
            </a:endParaRPr>
          </a:p>
        </p:txBody>
      </p:sp>
      <p:pic>
        <p:nvPicPr>
          <p:cNvPr id="44036" name="Picture 2" descr="C:\Users\JTArenovski\AppData\Local\Microsoft\Windows\Temporary Internet Files\Content.IE5\UP51N37G\friendly_shark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8459"/>
            <a:ext cx="13487400" cy="1001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914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chemeClr val="tx2">
                  <a:tint val="100000"/>
                  <a:satMod val="250000"/>
                </a:schemeClr>
              </a:solidFill>
            </a:endParaRPr>
          </a:p>
        </p:txBody>
      </p:sp>
      <p:pic>
        <p:nvPicPr>
          <p:cNvPr id="5" name="How Important Is Being Friendly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a:fillRect/>
          </a:stretch>
        </p:blipFill>
        <p:spPr>
          <a:xfrm>
            <a:off x="3729038" y="1052513"/>
            <a:ext cx="10908507" cy="8181975"/>
          </a:xfrm>
        </p:spPr>
      </p:pic>
      <p:sp>
        <p:nvSpPr>
          <p:cNvPr id="4" name="Footer Placeholder 3"/>
          <p:cNvSpPr>
            <a:spLocks noGrp="1"/>
          </p:cNvSpPr>
          <p:nvPr>
            <p:ph type="ftr" sz="quarter" idx="11"/>
          </p:nvPr>
        </p:nvSpPr>
        <p:spPr/>
        <p:txBody>
          <a:bodyPr/>
          <a:lstStyle/>
          <a:p>
            <a:pPr defTabSz="685800">
              <a:defRPr/>
            </a:pPr>
            <a:r>
              <a:rPr lang="en-US">
                <a:solidFill>
                  <a:prstClr val="white">
                    <a:tint val="75000"/>
                  </a:prstClr>
                </a:solidFill>
                <a:latin typeface="Trebuchet MS" panose="020B0603020202020204"/>
              </a:rPr>
              <a:t>Island Training Solutions </a:t>
            </a:r>
            <a:endParaRPr lang="en-US" dirty="0">
              <a:solidFill>
                <a:prstClr val="white">
                  <a:tint val="75000"/>
                </a:prstClr>
              </a:solidFill>
              <a:latin typeface="Trebuchet MS" panose="020B0603020202020204"/>
            </a:endParaRPr>
          </a:p>
        </p:txBody>
      </p:sp>
    </p:spTree>
    <p:extLst>
      <p:ext uri="{BB962C8B-B14F-4D97-AF65-F5344CB8AC3E}">
        <p14:creationId xmlns:p14="http://schemas.microsoft.com/office/powerpoint/2010/main" val="14824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400300" y="777241"/>
            <a:ext cx="11887200" cy="2022470"/>
          </a:xfrm>
        </p:spPr>
        <p:txBody>
          <a:bodyPr>
            <a:noAutofit/>
          </a:bodyPr>
          <a:lstStyle/>
          <a:p>
            <a:pPr>
              <a:defRPr/>
            </a:pPr>
            <a:r>
              <a:rPr lang="en-US" sz="8100" dirty="0">
                <a:solidFill>
                  <a:schemeClr val="tx2">
                    <a:tint val="100000"/>
                    <a:satMod val="250000"/>
                  </a:schemeClr>
                </a:solidFill>
              </a:rPr>
              <a:t>Positive Attitude</a:t>
            </a:r>
          </a:p>
        </p:txBody>
      </p:sp>
      <p:sp>
        <p:nvSpPr>
          <p:cNvPr id="92163" name="Rectangle 3"/>
          <p:cNvSpPr>
            <a:spLocks noGrp="1" noChangeArrowheads="1"/>
          </p:cNvSpPr>
          <p:nvPr>
            <p:ph idx="1"/>
          </p:nvPr>
        </p:nvSpPr>
        <p:spPr>
          <a:xfrm>
            <a:off x="0" y="3429000"/>
            <a:ext cx="18059400" cy="6515100"/>
          </a:xfrm>
        </p:spPr>
        <p:txBody>
          <a:bodyPr>
            <a:normAutofit lnSpcReduction="10000"/>
          </a:bodyPr>
          <a:lstStyle/>
          <a:p>
            <a:pPr marL="480060" indent="-480060">
              <a:buFont typeface="Wingdings 2"/>
              <a:buChar char=""/>
              <a:defRPr/>
            </a:pPr>
            <a:r>
              <a:rPr lang="en-US" sz="6600" dirty="0"/>
              <a:t>Sets the tone for your day</a:t>
            </a:r>
          </a:p>
          <a:p>
            <a:pPr marL="480060" indent="-480060">
              <a:buFont typeface="Wingdings 2"/>
              <a:buChar char=""/>
              <a:defRPr/>
            </a:pPr>
            <a:r>
              <a:rPr lang="en-US" sz="6600" dirty="0"/>
              <a:t> Allows you to focus on you and your </a:t>
            </a:r>
            <a:r>
              <a:rPr lang="en-US" sz="6600" dirty="0" err="1"/>
              <a:t>perfomance</a:t>
            </a:r>
            <a:endParaRPr lang="en-US" sz="6600" dirty="0"/>
          </a:p>
          <a:p>
            <a:pPr marL="480060" indent="-480060">
              <a:buFont typeface="Wingdings 2"/>
              <a:buChar char=""/>
              <a:defRPr/>
            </a:pPr>
            <a:r>
              <a:rPr lang="en-US" sz="6600" dirty="0"/>
              <a:t>It is not what happens to you it is how you deal with what happens to you.</a:t>
            </a:r>
          </a:p>
          <a:p>
            <a:pPr marL="480060" indent="-480060">
              <a:buFont typeface="Wingdings 2"/>
              <a:buChar char=""/>
              <a:defRPr/>
            </a:pPr>
            <a:r>
              <a:rPr lang="en-US" sz="6600" dirty="0"/>
              <a:t>Employers are looking to for people with positive attitudes and smiles </a:t>
            </a:r>
            <a:endParaRPr lang="en-US" sz="6000" dirty="0"/>
          </a:p>
          <a:p>
            <a:pPr marL="946404" lvl="1" indent="-411480">
              <a:buFont typeface="Wingdings 2"/>
              <a:buChar char=""/>
              <a:defRPr/>
            </a:pPr>
            <a:endParaRPr lang="en-US" dirty="0"/>
          </a:p>
          <a:p>
            <a:pPr marL="946404" lvl="1" indent="-411480">
              <a:buNone/>
              <a:defRPr/>
            </a:pPr>
            <a:endParaRPr lang="en-US" dirty="0"/>
          </a:p>
          <a:p>
            <a:pPr marL="946404" lvl="1" indent="-411480">
              <a:buFont typeface="Wingdings 2"/>
              <a:buChar char=""/>
              <a:defRPr/>
            </a:pPr>
            <a:endParaRPr lang="en-US" dirty="0"/>
          </a:p>
        </p:txBody>
      </p:sp>
    </p:spTree>
    <p:extLst>
      <p:ext uri="{BB962C8B-B14F-4D97-AF65-F5344CB8AC3E}">
        <p14:creationId xmlns:p14="http://schemas.microsoft.com/office/powerpoint/2010/main" val="1884530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58C8-CB57-8E5D-11AA-5E48BA50B6E2}"/>
              </a:ext>
            </a:extLst>
          </p:cNvPr>
          <p:cNvSpPr>
            <a:spLocks noGrp="1"/>
          </p:cNvSpPr>
          <p:nvPr>
            <p:ph type="title"/>
          </p:nvPr>
        </p:nvSpPr>
        <p:spPr>
          <a:xfrm>
            <a:off x="0" y="571500"/>
            <a:ext cx="15441273" cy="2294049"/>
          </a:xfrm>
        </p:spPr>
        <p:txBody>
          <a:bodyPr>
            <a:normAutofit/>
          </a:bodyPr>
          <a:lstStyle/>
          <a:p>
            <a:r>
              <a:rPr lang="en-US" sz="6000" dirty="0"/>
              <a:t>Positive Attitude is needed for getting a job</a:t>
            </a:r>
            <a:endParaRPr lang="en-MP" sz="6000" dirty="0"/>
          </a:p>
        </p:txBody>
      </p:sp>
      <p:sp>
        <p:nvSpPr>
          <p:cNvPr id="3" name="Content Placeholder 2">
            <a:extLst>
              <a:ext uri="{FF2B5EF4-FFF2-40B4-BE49-F238E27FC236}">
                <a16:creationId xmlns:a16="http://schemas.microsoft.com/office/drawing/2014/main" id="{C72F28B4-B53E-3F83-4885-9DB999D98C9A}"/>
              </a:ext>
            </a:extLst>
          </p:cNvPr>
          <p:cNvSpPr>
            <a:spLocks noGrp="1"/>
          </p:cNvSpPr>
          <p:nvPr>
            <p:ph idx="1"/>
          </p:nvPr>
        </p:nvSpPr>
        <p:spPr>
          <a:xfrm>
            <a:off x="228602" y="3505309"/>
            <a:ext cx="18402300" cy="6781691"/>
          </a:xfrm>
        </p:spPr>
        <p:txBody>
          <a:bodyPr>
            <a:normAutofit/>
          </a:bodyPr>
          <a:lstStyle/>
          <a:p>
            <a:r>
              <a:rPr lang="en-US" sz="6600" dirty="0"/>
              <a:t>It is hard</a:t>
            </a:r>
          </a:p>
          <a:p>
            <a:r>
              <a:rPr lang="en-US" sz="6600" dirty="0"/>
              <a:t>It takes time</a:t>
            </a:r>
          </a:p>
          <a:p>
            <a:r>
              <a:rPr lang="en-US" sz="6600" dirty="0"/>
              <a:t>It takes perseverance</a:t>
            </a:r>
          </a:p>
          <a:p>
            <a:r>
              <a:rPr lang="en-US" sz="6600" dirty="0"/>
              <a:t>It is frustrating </a:t>
            </a:r>
          </a:p>
          <a:p>
            <a:r>
              <a:rPr lang="en-US" sz="6600" dirty="0"/>
              <a:t>You Now Have A Job and That Is To Get A Job</a:t>
            </a:r>
          </a:p>
          <a:p>
            <a:pPr marL="0" indent="0">
              <a:buNone/>
            </a:pPr>
            <a:endParaRPr lang="en-MP" dirty="0"/>
          </a:p>
        </p:txBody>
      </p:sp>
    </p:spTree>
    <p:extLst>
      <p:ext uri="{BB962C8B-B14F-4D97-AF65-F5344CB8AC3E}">
        <p14:creationId xmlns:p14="http://schemas.microsoft.com/office/powerpoint/2010/main" val="546904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solidFill>
                  <a:schemeClr val="tx2">
                    <a:tint val="100000"/>
                    <a:satMod val="250000"/>
                  </a:schemeClr>
                </a:solidFill>
              </a:rPr>
              <a:t>Attitude - Personal Accountability and CSE</a:t>
            </a:r>
          </a:p>
        </p:txBody>
      </p:sp>
      <p:sp>
        <p:nvSpPr>
          <p:cNvPr id="4" name="Content Placeholder 3"/>
          <p:cNvSpPr>
            <a:spLocks noGrp="1"/>
          </p:cNvSpPr>
          <p:nvPr>
            <p:ph idx="1"/>
          </p:nvPr>
        </p:nvSpPr>
        <p:spPr>
          <a:xfrm>
            <a:off x="2331720" y="2514600"/>
            <a:ext cx="12344400" cy="7772400"/>
          </a:xfrm>
          <a:solidFill>
            <a:schemeClr val="bg1"/>
          </a:solidFill>
          <a:ln>
            <a:solidFill>
              <a:schemeClr val="accent1"/>
            </a:solidFill>
          </a:ln>
        </p:spPr>
        <p:txBody>
          <a:bodyPr>
            <a:normAutofit/>
          </a:bodyPr>
          <a:lstStyle/>
          <a:p>
            <a:pPr marL="480060" indent="-480060">
              <a:buFont typeface="Wingdings 2"/>
              <a:buChar char=""/>
              <a:defRPr/>
            </a:pPr>
            <a:endParaRPr lang="en-US" dirty="0"/>
          </a:p>
          <a:p>
            <a:pPr marL="480060" indent="-480060">
              <a:buFont typeface="Wingdings 2"/>
              <a:buChar char=""/>
              <a:defRPr/>
            </a:pPr>
            <a:r>
              <a:rPr lang="en-US" dirty="0"/>
              <a:t>THIS IS YOUR SHOW!</a:t>
            </a:r>
          </a:p>
          <a:p>
            <a:pPr marL="480060" indent="-480060">
              <a:buFont typeface="Wingdings 2"/>
              <a:buChar char=""/>
              <a:defRPr/>
            </a:pPr>
            <a:r>
              <a:rPr lang="en-US" dirty="0"/>
              <a:t>The blame game </a:t>
            </a:r>
            <a:r>
              <a:rPr lang="en-US" dirty="0">
                <a:sym typeface="Wingdings" pitchFamily="2" charset="2"/>
              </a:rPr>
              <a:t>  Finger pointing</a:t>
            </a:r>
          </a:p>
          <a:p>
            <a:pPr marL="480060" indent="-480060">
              <a:buFont typeface="Wingdings 2"/>
              <a:buChar char=""/>
              <a:defRPr/>
            </a:pPr>
            <a:r>
              <a:rPr lang="en-US" dirty="0">
                <a:sym typeface="Wingdings" pitchFamily="2" charset="2"/>
              </a:rPr>
              <a:t> 101.</a:t>
            </a:r>
          </a:p>
          <a:p>
            <a:pPr marL="946404" lvl="1" indent="-411480">
              <a:buFont typeface="Wingdings 2"/>
              <a:buChar char=""/>
              <a:defRPr/>
            </a:pPr>
            <a:r>
              <a:rPr lang="en-US" dirty="0">
                <a:sym typeface="Wingdings" pitchFamily="2" charset="2"/>
              </a:rPr>
              <a:t>Standards, rules, regulations</a:t>
            </a:r>
          </a:p>
          <a:p>
            <a:pPr marL="480060" indent="-480060">
              <a:buFont typeface="Wingdings 2"/>
              <a:buChar char=""/>
              <a:defRPr/>
            </a:pPr>
            <a:r>
              <a:rPr lang="en-US" dirty="0">
                <a:sym typeface="Wingdings" pitchFamily="2" charset="2"/>
              </a:rPr>
              <a:t>Under promise and over deliver</a:t>
            </a:r>
          </a:p>
          <a:p>
            <a:pPr marL="480060" indent="-480060">
              <a:buFont typeface="Wingdings 2"/>
              <a:buChar char=""/>
              <a:defRPr/>
            </a:pPr>
            <a:r>
              <a:rPr lang="en-US" dirty="0">
                <a:sym typeface="Wingdings" pitchFamily="2" charset="2"/>
              </a:rPr>
              <a:t>The Mirror Never Lies…</a:t>
            </a:r>
          </a:p>
          <a:p>
            <a:pPr marL="946404" lvl="1" indent="-411480">
              <a:buFont typeface="Wingdings 2"/>
              <a:buChar char=""/>
              <a:defRPr/>
            </a:pPr>
            <a:r>
              <a:rPr lang="en-US" dirty="0">
                <a:sym typeface="Wingdings" pitchFamily="2" charset="2"/>
              </a:rPr>
              <a:t>when in doubt, you could have probably </a:t>
            </a:r>
          </a:p>
          <a:p>
            <a:pPr marL="946404" lvl="1" indent="-411480">
              <a:buFont typeface="Wingdings 2"/>
              <a:buChar char=""/>
              <a:defRPr/>
            </a:pPr>
            <a:r>
              <a:rPr lang="en-US" dirty="0">
                <a:sym typeface="Wingdings" pitchFamily="2" charset="2"/>
              </a:rPr>
              <a:t>made a difference.</a:t>
            </a:r>
          </a:p>
          <a:p>
            <a:pPr marL="480060" indent="-480060">
              <a:buFont typeface="Wingdings 2"/>
              <a:buChar char=""/>
              <a:defRPr/>
            </a:pPr>
            <a:r>
              <a:rPr lang="en-US" dirty="0">
                <a:sym typeface="Wingdings" pitchFamily="2" charset="2"/>
              </a:rPr>
              <a:t> Challenges /Stress :  practice the </a:t>
            </a:r>
            <a:r>
              <a:rPr lang="en-US" dirty="0">
                <a:solidFill>
                  <a:srgbClr val="FFC000"/>
                </a:solidFill>
                <a:sym typeface="Wingdings" pitchFamily="2" charset="2"/>
              </a:rPr>
              <a:t>GOLDEN RULE</a:t>
            </a:r>
            <a:r>
              <a:rPr lang="en-US" dirty="0">
                <a:sym typeface="Wingdings" pitchFamily="2" charset="2"/>
              </a:rPr>
              <a:t>.  Empathy is a great guide to those needing someone to show them the way.  They also want the easy path to their needs...not an obstacle.</a:t>
            </a:r>
            <a:endParaRPr lang="en-US" dirty="0"/>
          </a:p>
        </p:txBody>
      </p:sp>
      <p:sp>
        <p:nvSpPr>
          <p:cNvPr id="5" name="Footer Placeholder 4"/>
          <p:cNvSpPr>
            <a:spLocks noGrp="1"/>
          </p:cNvSpPr>
          <p:nvPr>
            <p:ph type="ftr" sz="quarter" idx="11"/>
          </p:nvPr>
        </p:nvSpPr>
        <p:spPr/>
        <p:txBody>
          <a:bodyPr/>
          <a:lstStyle/>
          <a:p>
            <a:pPr defTabSz="685800">
              <a:defRPr/>
            </a:pPr>
            <a:r>
              <a:rPr lang="en-US" dirty="0">
                <a:solidFill>
                  <a:prstClr val="white">
                    <a:tint val="75000"/>
                  </a:prstClr>
                </a:solidFill>
                <a:latin typeface="Trebuchet MS" panose="020B0603020202020204"/>
              </a:rPr>
              <a:t>Island Training Solutions</a:t>
            </a:r>
          </a:p>
        </p:txBody>
      </p:sp>
      <p:pic>
        <p:nvPicPr>
          <p:cNvPr id="47108" name="Content Placeholder 4" descr="NoBoz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11050" y="1714502"/>
            <a:ext cx="3790950" cy="377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882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39490"/>
            <a:ext cx="13716000" cy="1485900"/>
          </a:xfrm>
        </p:spPr>
        <p:txBody>
          <a:bodyPr>
            <a:normAutofit fontScale="90000"/>
          </a:bodyPr>
          <a:lstStyle/>
          <a:p>
            <a:pPr>
              <a:defRPr/>
            </a:pPr>
            <a:r>
              <a:rPr lang="en-US" sz="8100" b="1" dirty="0">
                <a:solidFill>
                  <a:schemeClr val="tx2">
                    <a:tint val="100000"/>
                    <a:satMod val="250000"/>
                  </a:schemeClr>
                </a:solidFill>
              </a:rPr>
              <a:t>A YES ATTITUDE  </a:t>
            </a:r>
            <a:r>
              <a:rPr lang="en-US" dirty="0">
                <a:solidFill>
                  <a:schemeClr val="tx2">
                    <a:tint val="100000"/>
                    <a:satMod val="250000"/>
                  </a:schemeClr>
                </a:solidFill>
              </a:rPr>
              <a:t>(Jeffery </a:t>
            </a:r>
            <a:r>
              <a:rPr lang="en-US" dirty="0" err="1">
                <a:solidFill>
                  <a:schemeClr val="tx2">
                    <a:tint val="100000"/>
                    <a:satMod val="250000"/>
                  </a:schemeClr>
                </a:solidFill>
              </a:rPr>
              <a:t>Gitomer</a:t>
            </a:r>
            <a:r>
              <a:rPr lang="en-US" dirty="0">
                <a:solidFill>
                  <a:schemeClr val="tx2">
                    <a:tint val="100000"/>
                    <a:satMod val="250000"/>
                  </a:schemeClr>
                </a:solidFill>
              </a:rPr>
              <a:t>)  </a:t>
            </a:r>
          </a:p>
        </p:txBody>
      </p:sp>
      <p:sp>
        <p:nvSpPr>
          <p:cNvPr id="2" name="Content Placeholder 1"/>
          <p:cNvSpPr>
            <a:spLocks noGrp="1"/>
          </p:cNvSpPr>
          <p:nvPr>
            <p:ph idx="1"/>
          </p:nvPr>
        </p:nvSpPr>
        <p:spPr>
          <a:xfrm>
            <a:off x="22860" y="3086100"/>
            <a:ext cx="18745200" cy="9601200"/>
          </a:xfrm>
        </p:spPr>
        <p:txBody>
          <a:bodyPr>
            <a:normAutofit/>
          </a:bodyPr>
          <a:lstStyle/>
          <a:p>
            <a:pPr marL="480060" indent="-480060">
              <a:buFont typeface="Wingdings 2"/>
              <a:buChar char=""/>
              <a:defRPr/>
            </a:pPr>
            <a:r>
              <a:rPr lang="en-US" sz="8100" dirty="0"/>
              <a:t>Belief in yourself</a:t>
            </a:r>
          </a:p>
          <a:p>
            <a:pPr marL="946404" lvl="1" indent="-411480">
              <a:buFont typeface="Wingdings 2"/>
              <a:buChar char=""/>
              <a:defRPr/>
            </a:pPr>
            <a:r>
              <a:rPr lang="en-US" sz="6600" dirty="0"/>
              <a:t>Believe and you will achieve</a:t>
            </a:r>
          </a:p>
          <a:p>
            <a:pPr marL="946404" lvl="1" indent="-411480">
              <a:buFont typeface="Wingdings 2"/>
              <a:buChar char=""/>
              <a:defRPr/>
            </a:pPr>
            <a:r>
              <a:rPr lang="en-US" sz="6600" dirty="0"/>
              <a:t>Failure is just another opportunity to learn</a:t>
            </a:r>
            <a:endParaRPr lang="en-US" sz="9000" dirty="0"/>
          </a:p>
          <a:p>
            <a:pPr marL="480060" indent="-480060">
              <a:buFont typeface="Wingdings 2"/>
              <a:buChar char=""/>
              <a:defRPr/>
            </a:pPr>
            <a:r>
              <a:rPr lang="en-US" sz="8100" dirty="0"/>
              <a:t>Investment in yourself  </a:t>
            </a:r>
          </a:p>
          <a:p>
            <a:pPr marL="946404" lvl="1" indent="-411480">
              <a:buFont typeface="Wingdings 2"/>
              <a:buChar char=""/>
              <a:defRPr/>
            </a:pPr>
            <a:r>
              <a:rPr lang="en-US" sz="6600" dirty="0"/>
              <a:t>Reading, association with positive things</a:t>
            </a:r>
          </a:p>
          <a:p>
            <a:pPr marL="946404" lvl="1" indent="-411480">
              <a:buFont typeface="Wingdings 2"/>
              <a:buChar char=""/>
              <a:defRPr/>
            </a:pPr>
            <a:endParaRPr lang="en-US" dirty="0"/>
          </a:p>
          <a:p>
            <a:pPr marL="480060" indent="-480060">
              <a:buFont typeface="Wingdings 2"/>
              <a:buChar char=""/>
              <a:defRPr/>
            </a:pPr>
            <a:endParaRPr lang="en-US" sz="5400" dirty="0"/>
          </a:p>
          <a:p>
            <a:pPr marL="480060" indent="-480060">
              <a:buFont typeface="Wingdings 2"/>
              <a:buChar char=""/>
              <a:defRPr/>
            </a:pPr>
            <a:endParaRPr lang="en-US" sz="3000" dirty="0"/>
          </a:p>
          <a:p>
            <a:pPr marL="480060" indent="-480060">
              <a:buFont typeface="Wingdings 2"/>
              <a:buChar char=""/>
              <a:defRPr/>
            </a:pPr>
            <a:endParaRPr lang="en-US" dirty="0"/>
          </a:p>
          <a:p>
            <a:pPr marL="480060" indent="-480060">
              <a:buFont typeface="Wingdings 2"/>
              <a:buChar char=""/>
              <a:defRPr/>
            </a:pPr>
            <a:endParaRPr lang="en-US" dirty="0"/>
          </a:p>
          <a:p>
            <a:pPr marL="480060" indent="-480060">
              <a:buFont typeface="Wingdings 2"/>
              <a:buChar char=""/>
              <a:defRPr/>
            </a:pPr>
            <a:endParaRPr lang="en-US" dirty="0"/>
          </a:p>
        </p:txBody>
      </p:sp>
      <p:sp>
        <p:nvSpPr>
          <p:cNvPr id="3" name="Footer Placeholder 2"/>
          <p:cNvSpPr>
            <a:spLocks noGrp="1"/>
          </p:cNvSpPr>
          <p:nvPr>
            <p:ph type="ftr" sz="quarter" idx="11"/>
          </p:nvPr>
        </p:nvSpPr>
        <p:spPr/>
        <p:txBody>
          <a:bodyPr/>
          <a:lstStyle/>
          <a:p>
            <a:pPr defTabSz="685800">
              <a:defRPr/>
            </a:pPr>
            <a:r>
              <a:rPr lang="en-US" dirty="0">
                <a:solidFill>
                  <a:prstClr val="white">
                    <a:tint val="75000"/>
                  </a:prstClr>
                </a:solidFill>
                <a:latin typeface="Trebuchet MS" panose="020B0603020202020204"/>
              </a:rPr>
              <a:t>Island Training Solutions </a:t>
            </a:r>
          </a:p>
        </p:txBody>
      </p:sp>
    </p:spTree>
    <p:extLst>
      <p:ext uri="{BB962C8B-B14F-4D97-AF65-F5344CB8AC3E}">
        <p14:creationId xmlns:p14="http://schemas.microsoft.com/office/powerpoint/2010/main" val="528333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C3DB-F2FC-ADF0-7099-A2F202406663}"/>
              </a:ext>
            </a:extLst>
          </p:cNvPr>
          <p:cNvSpPr>
            <a:spLocks noGrp="1"/>
          </p:cNvSpPr>
          <p:nvPr>
            <p:ph type="title"/>
          </p:nvPr>
        </p:nvSpPr>
        <p:spPr/>
        <p:txBody>
          <a:bodyPr>
            <a:normAutofit fontScale="90000"/>
          </a:bodyPr>
          <a:lstStyle/>
          <a:p>
            <a:r>
              <a:rPr lang="en-US" dirty="0"/>
              <a:t> </a:t>
            </a:r>
            <a:r>
              <a:rPr lang="en-US" sz="7950" dirty="0"/>
              <a:t>Attitude Actions Right Now!</a:t>
            </a:r>
            <a:br>
              <a:rPr lang="en-US" dirty="0"/>
            </a:br>
            <a:endParaRPr lang="en-MP" dirty="0"/>
          </a:p>
        </p:txBody>
      </p:sp>
      <p:sp>
        <p:nvSpPr>
          <p:cNvPr id="3" name="Content Placeholder 2">
            <a:extLst>
              <a:ext uri="{FF2B5EF4-FFF2-40B4-BE49-F238E27FC236}">
                <a16:creationId xmlns:a16="http://schemas.microsoft.com/office/drawing/2014/main" id="{E0A10A5E-C895-513A-5BCC-30798521DB5A}"/>
              </a:ext>
            </a:extLst>
          </p:cNvPr>
          <p:cNvSpPr>
            <a:spLocks noGrp="1"/>
          </p:cNvSpPr>
          <p:nvPr>
            <p:ph idx="1"/>
          </p:nvPr>
        </p:nvSpPr>
        <p:spPr>
          <a:xfrm>
            <a:off x="1020482" y="3177541"/>
            <a:ext cx="16124519" cy="7109459"/>
          </a:xfrm>
        </p:spPr>
        <p:txBody>
          <a:bodyPr>
            <a:normAutofit fontScale="85000" lnSpcReduction="20000"/>
          </a:bodyPr>
          <a:lstStyle/>
          <a:p>
            <a:pPr marL="480060" indent="-480060">
              <a:buNone/>
              <a:defRPr/>
            </a:pPr>
            <a:r>
              <a:rPr lang="en-US" sz="7650" dirty="0"/>
              <a:t>Be nice				Praise others</a:t>
            </a:r>
          </a:p>
          <a:p>
            <a:pPr marL="480060" indent="-480060">
              <a:buNone/>
              <a:defRPr/>
            </a:pPr>
            <a:r>
              <a:rPr lang="en-US" sz="7650" dirty="0"/>
              <a:t>Be kind				Take responsibility</a:t>
            </a:r>
          </a:p>
          <a:p>
            <a:pPr marL="480060" indent="-480060">
              <a:buNone/>
              <a:defRPr/>
            </a:pPr>
            <a:r>
              <a:rPr lang="en-US" sz="7650" dirty="0"/>
              <a:t>Smile				Be proud of your work</a:t>
            </a:r>
          </a:p>
          <a:p>
            <a:pPr marL="480060" indent="-480060">
              <a:buNone/>
              <a:defRPr/>
            </a:pPr>
            <a:r>
              <a:rPr lang="en-US" sz="7650" dirty="0"/>
              <a:t>Make friends		Be proud of your 							accomplishments</a:t>
            </a:r>
          </a:p>
          <a:p>
            <a:pPr marL="480060" indent="-480060">
              <a:buNone/>
              <a:defRPr/>
            </a:pPr>
            <a:r>
              <a:rPr lang="en-US" sz="7650" dirty="0"/>
              <a:t>Say nice things		Don’t worry….be happy</a:t>
            </a:r>
          </a:p>
          <a:p>
            <a:pPr marL="480060" indent="-480060">
              <a:buNone/>
              <a:defRPr/>
            </a:pPr>
            <a:endParaRPr lang="en-US" sz="7650" dirty="0"/>
          </a:p>
          <a:p>
            <a:pPr marL="480060" indent="-480060">
              <a:buNone/>
              <a:defRPr/>
            </a:pPr>
            <a:r>
              <a:rPr lang="en-US" sz="7650" dirty="0"/>
              <a:t>			Need to work at this EVERYDAY</a:t>
            </a:r>
          </a:p>
          <a:p>
            <a:endParaRPr lang="en-MP" dirty="0"/>
          </a:p>
        </p:txBody>
      </p:sp>
    </p:spTree>
    <p:extLst>
      <p:ext uri="{BB962C8B-B14F-4D97-AF65-F5344CB8AC3E}">
        <p14:creationId xmlns:p14="http://schemas.microsoft.com/office/powerpoint/2010/main" val="1854970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D6A0-8581-0521-BA9E-DFBFC80D6476}"/>
              </a:ext>
            </a:extLst>
          </p:cNvPr>
          <p:cNvSpPr>
            <a:spLocks noGrp="1"/>
          </p:cNvSpPr>
          <p:nvPr>
            <p:ph type="title"/>
          </p:nvPr>
        </p:nvSpPr>
        <p:spPr/>
        <p:txBody>
          <a:bodyPr/>
          <a:lstStyle/>
          <a:p>
            <a:endParaRPr lang="en-MP"/>
          </a:p>
        </p:txBody>
      </p:sp>
      <p:pic>
        <p:nvPicPr>
          <p:cNvPr id="5" name="Content Placeholder 4" descr="A collage of a person&#10;&#10;Description automatically generated with medium confidence">
            <a:extLst>
              <a:ext uri="{FF2B5EF4-FFF2-40B4-BE49-F238E27FC236}">
                <a16:creationId xmlns:a16="http://schemas.microsoft.com/office/drawing/2014/main" id="{2A6F112C-27DA-1A6C-1D4F-7D86953149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408" y="89517"/>
            <a:ext cx="17919185" cy="10107966"/>
          </a:xfrm>
        </p:spPr>
      </p:pic>
    </p:spTree>
    <p:extLst>
      <p:ext uri="{BB962C8B-B14F-4D97-AF65-F5344CB8AC3E}">
        <p14:creationId xmlns:p14="http://schemas.microsoft.com/office/powerpoint/2010/main" val="4038621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E9F1-DB80-34A5-0930-014E464E7815}"/>
              </a:ext>
            </a:extLst>
          </p:cNvPr>
          <p:cNvSpPr>
            <a:spLocks noGrp="1"/>
          </p:cNvSpPr>
          <p:nvPr>
            <p:ph type="title"/>
          </p:nvPr>
        </p:nvSpPr>
        <p:spPr/>
        <p:txBody>
          <a:bodyPr/>
          <a:lstStyle/>
          <a:p>
            <a:endParaRPr lang="en-MP"/>
          </a:p>
        </p:txBody>
      </p:sp>
      <p:pic>
        <p:nvPicPr>
          <p:cNvPr id="5" name="Content Placeholder 4" descr="Text&#10;&#10;Description automatically generated">
            <a:extLst>
              <a:ext uri="{FF2B5EF4-FFF2-40B4-BE49-F238E27FC236}">
                <a16:creationId xmlns:a16="http://schemas.microsoft.com/office/drawing/2014/main" id="{349FD2C8-6740-4205-CCD0-9F8F643B32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5782"/>
            <a:ext cx="18516600" cy="11058563"/>
          </a:xfrm>
        </p:spPr>
      </p:pic>
    </p:spTree>
    <p:extLst>
      <p:ext uri="{BB962C8B-B14F-4D97-AF65-F5344CB8AC3E}">
        <p14:creationId xmlns:p14="http://schemas.microsoft.com/office/powerpoint/2010/main" val="3423088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chemeClr val="tx2">
                  <a:tint val="100000"/>
                  <a:satMod val="250000"/>
                </a:schemeClr>
              </a:solidFill>
            </a:endParaRPr>
          </a:p>
        </p:txBody>
      </p:sp>
      <p:pic>
        <p:nvPicPr>
          <p:cNvPr id="5" name="Positive Mental Attitud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rcRect/>
          <a:stretch>
            <a:fillRect/>
          </a:stretch>
        </p:blipFill>
        <p:spPr>
          <a:xfrm>
            <a:off x="3886201" y="1200151"/>
            <a:ext cx="10513220" cy="7884320"/>
          </a:xfrm>
        </p:spPr>
      </p:pic>
      <p:sp>
        <p:nvSpPr>
          <p:cNvPr id="4" name="Footer Placeholder 3"/>
          <p:cNvSpPr>
            <a:spLocks noGrp="1"/>
          </p:cNvSpPr>
          <p:nvPr>
            <p:ph type="ftr" sz="quarter" idx="11"/>
          </p:nvPr>
        </p:nvSpPr>
        <p:spPr/>
        <p:txBody>
          <a:bodyPr/>
          <a:lstStyle/>
          <a:p>
            <a:pPr defTabSz="685800">
              <a:defRPr/>
            </a:pPr>
            <a:r>
              <a:rPr lang="en-US">
                <a:solidFill>
                  <a:prstClr val="white">
                    <a:tint val="75000"/>
                  </a:prstClr>
                </a:solidFill>
                <a:latin typeface="Trebuchet MS" panose="020B0603020202020204"/>
              </a:rPr>
              <a:t>Island Training Solutions </a:t>
            </a:r>
            <a:endParaRPr lang="en-US" dirty="0">
              <a:solidFill>
                <a:prstClr val="white">
                  <a:tint val="75000"/>
                </a:prstClr>
              </a:solidFill>
              <a:latin typeface="Trebuchet MS" panose="020B0603020202020204"/>
            </a:endParaRPr>
          </a:p>
        </p:txBody>
      </p:sp>
    </p:spTree>
    <p:extLst>
      <p:ext uri="{BB962C8B-B14F-4D97-AF65-F5344CB8AC3E}">
        <p14:creationId xmlns:p14="http://schemas.microsoft.com/office/powerpoint/2010/main" val="3258095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9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3195640"/>
            <a:ext cx="18288000" cy="2205038"/>
          </a:xfrm>
        </p:spPr>
        <p:txBody>
          <a:bodyPr>
            <a:normAutofit fontScale="90000"/>
          </a:bodyPr>
          <a:lstStyle/>
          <a:p>
            <a:pPr eaLnBrk="1" hangingPunct="1"/>
            <a:r>
              <a:rPr lang="en-US" sz="14700" b="1" dirty="0"/>
              <a:t>OPPORTUNITYIS</a:t>
            </a:r>
            <a:r>
              <a:rPr lang="en-US" sz="14700" b="1" dirty="0">
                <a:solidFill>
                  <a:srgbClr val="FF0000"/>
                </a:solidFill>
              </a:rPr>
              <a:t>NOW</a:t>
            </a:r>
            <a:r>
              <a:rPr lang="en-US" sz="14700" b="1" dirty="0"/>
              <a:t>HERE</a:t>
            </a:r>
            <a:br>
              <a:rPr lang="en-US" sz="7200" b="1" dirty="0"/>
            </a:br>
            <a:endParaRPr lang="en-US" sz="7200" b="1" dirty="0"/>
          </a:p>
        </p:txBody>
      </p:sp>
    </p:spTree>
    <p:extLst>
      <p:ext uri="{BB962C8B-B14F-4D97-AF65-F5344CB8AC3E}">
        <p14:creationId xmlns:p14="http://schemas.microsoft.com/office/powerpoint/2010/main" val="3539724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a:bodyPr>
          <a:lstStyle/>
          <a:p>
            <a:pPr eaLnBrk="1" hangingPunct="1">
              <a:defRPr/>
            </a:pPr>
            <a:r>
              <a:rPr lang="en-US" sz="9900" dirty="0"/>
              <a:t>READY TO WORK</a:t>
            </a:r>
          </a:p>
        </p:txBody>
      </p:sp>
      <p:sp>
        <p:nvSpPr>
          <p:cNvPr id="87043" name="Rectangle 3"/>
          <p:cNvSpPr>
            <a:spLocks noGrp="1" noChangeArrowheads="1"/>
          </p:cNvSpPr>
          <p:nvPr>
            <p:ph idx="1"/>
          </p:nvPr>
        </p:nvSpPr>
        <p:spPr>
          <a:xfrm>
            <a:off x="1485900" y="3886200"/>
            <a:ext cx="5029200" cy="1028700"/>
          </a:xfrm>
        </p:spPr>
        <p:txBody>
          <a:bodyPr>
            <a:normAutofit/>
          </a:bodyPr>
          <a:lstStyle/>
          <a:p>
            <a:pPr eaLnBrk="1" hangingPunct="1">
              <a:lnSpc>
                <a:spcPct val="80000"/>
              </a:lnSpc>
              <a:buFont typeface="Wingdings" pitchFamily="2" charset="2"/>
              <a:buNone/>
              <a:defRPr/>
            </a:pPr>
            <a:r>
              <a:rPr lang="en-US" sz="5400" b="1" dirty="0">
                <a:latin typeface="Arial Black" pitchFamily="34" charset="0"/>
              </a:rPr>
              <a:t>GAME PLAN</a:t>
            </a:r>
            <a:endParaRPr lang="en-US" sz="1200" dirty="0">
              <a:latin typeface="Eras Demi ITC" pitchFamily="34" charset="0"/>
            </a:endParaRPr>
          </a:p>
        </p:txBody>
      </p:sp>
      <p:pic>
        <p:nvPicPr>
          <p:cNvPr id="3076" name="Picture 4" descr="MCj02889760000[1]"/>
          <p:cNvPicPr>
            <a:picLocks noChangeAspect="1" noChangeArrowheads="1"/>
          </p:cNvPicPr>
          <p:nvPr/>
        </p:nvPicPr>
        <p:blipFill>
          <a:blip r:embed="rId4"/>
          <a:srcRect/>
          <a:stretch>
            <a:fillRect/>
          </a:stretch>
        </p:blipFill>
        <p:spPr bwMode="auto">
          <a:xfrm>
            <a:off x="8915400" y="1785938"/>
            <a:ext cx="9372600" cy="8458200"/>
          </a:xfrm>
          <a:prstGeom prst="rect">
            <a:avLst/>
          </a:prstGeom>
          <a:noFill/>
          <a:ln w="9525">
            <a:noFill/>
            <a:miter lim="800000"/>
            <a:headEnd/>
            <a:tailEnd/>
          </a:ln>
        </p:spPr>
      </p:pic>
      <p:sp>
        <p:nvSpPr>
          <p:cNvPr id="3077" name="Text Box 7"/>
          <p:cNvSpPr txBox="1">
            <a:spLocks noChangeArrowheads="1"/>
          </p:cNvSpPr>
          <p:nvPr/>
        </p:nvSpPr>
        <p:spPr bwMode="auto">
          <a:xfrm>
            <a:off x="-1" y="8315325"/>
            <a:ext cx="9129713" cy="923330"/>
          </a:xfrm>
          <a:prstGeom prst="rect">
            <a:avLst/>
          </a:prstGeom>
          <a:noFill/>
          <a:ln w="9525">
            <a:noFill/>
            <a:miter lim="800000"/>
            <a:headEnd/>
            <a:tailEnd/>
          </a:ln>
        </p:spPr>
        <p:txBody>
          <a:bodyPr wrap="square">
            <a:spAutoFit/>
          </a:bodyPr>
          <a:lstStyle/>
          <a:p>
            <a:pPr defTabSz="685800">
              <a:spcBef>
                <a:spcPct val="50000"/>
              </a:spcBef>
            </a:pPr>
            <a:r>
              <a:rPr lang="en-US" sz="5400" b="1" dirty="0">
                <a:solidFill>
                  <a:prstClr val="white"/>
                </a:solidFill>
                <a:latin typeface="Trebuchet MS" panose="020B0603020202020204"/>
              </a:rPr>
              <a:t>For winning your first job!</a:t>
            </a:r>
          </a:p>
        </p:txBody>
      </p:sp>
    </p:spTree>
  </p:cSld>
  <p:clrMapOvr>
    <a:masterClrMapping/>
  </p:clrMapOvr>
  <p:transition spd="med">
    <p:sndAc>
      <p:stSnd>
        <p:snd r:embed="rId3" name="drumroll.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DC83-6EC1-3CA5-CBBF-48D7C69B1A84}"/>
              </a:ext>
            </a:extLst>
          </p:cNvPr>
          <p:cNvSpPr>
            <a:spLocks noGrp="1"/>
          </p:cNvSpPr>
          <p:nvPr>
            <p:ph type="title"/>
          </p:nvPr>
        </p:nvSpPr>
        <p:spPr/>
        <p:txBody>
          <a:bodyPr/>
          <a:lstStyle/>
          <a:p>
            <a:endParaRPr lang="en-MP" dirty="0"/>
          </a:p>
        </p:txBody>
      </p:sp>
      <p:sp>
        <p:nvSpPr>
          <p:cNvPr id="3" name="Content Placeholder 2">
            <a:extLst>
              <a:ext uri="{FF2B5EF4-FFF2-40B4-BE49-F238E27FC236}">
                <a16:creationId xmlns:a16="http://schemas.microsoft.com/office/drawing/2014/main" id="{3B1EA3C5-B5BE-1303-A4AA-5968D17D0939}"/>
              </a:ext>
            </a:extLst>
          </p:cNvPr>
          <p:cNvSpPr>
            <a:spLocks noGrp="1"/>
          </p:cNvSpPr>
          <p:nvPr>
            <p:ph idx="1"/>
          </p:nvPr>
        </p:nvSpPr>
        <p:spPr/>
        <p:txBody>
          <a:bodyPr>
            <a:normAutofit lnSpcReduction="10000"/>
          </a:bodyPr>
          <a:lstStyle/>
          <a:p>
            <a:r>
              <a:rPr lang="en-US" sz="6600" dirty="0"/>
              <a:t>Just like you, the employer is looking for a great candidate to fill a position</a:t>
            </a:r>
          </a:p>
          <a:p>
            <a:endParaRPr lang="en-US" sz="6600" dirty="0"/>
          </a:p>
          <a:p>
            <a:r>
              <a:rPr lang="en-US" sz="6600" dirty="0"/>
              <a:t>You should be looking for a good employer that can help you grow.</a:t>
            </a:r>
            <a:endParaRPr lang="en-MP" sz="6600" dirty="0"/>
          </a:p>
        </p:txBody>
      </p:sp>
    </p:spTree>
    <p:extLst>
      <p:ext uri="{BB962C8B-B14F-4D97-AF65-F5344CB8AC3E}">
        <p14:creationId xmlns:p14="http://schemas.microsoft.com/office/powerpoint/2010/main" val="2566938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CEB1-F309-627B-B72F-7DD8B449ED46}"/>
              </a:ext>
            </a:extLst>
          </p:cNvPr>
          <p:cNvSpPr>
            <a:spLocks noGrp="1"/>
          </p:cNvSpPr>
          <p:nvPr>
            <p:ph type="title"/>
          </p:nvPr>
        </p:nvSpPr>
        <p:spPr/>
        <p:txBody>
          <a:bodyPr/>
          <a:lstStyle/>
          <a:p>
            <a:r>
              <a:rPr lang="en-US" dirty="0"/>
              <a:t>BE READY TO MEET YOU NEXT EMPLOYER</a:t>
            </a:r>
            <a:endParaRPr lang="en-MP" dirty="0"/>
          </a:p>
        </p:txBody>
      </p:sp>
      <p:pic>
        <p:nvPicPr>
          <p:cNvPr id="5" name="Content Placeholder 4" descr="A picture containing person, suit, posing&#10;&#10;Description automatically generated">
            <a:extLst>
              <a:ext uri="{FF2B5EF4-FFF2-40B4-BE49-F238E27FC236}">
                <a16:creationId xmlns:a16="http://schemas.microsoft.com/office/drawing/2014/main" id="{84DCEF0A-DF9C-A689-0D44-CB9051D77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2514600"/>
            <a:ext cx="17945100" cy="7795260"/>
          </a:xfrm>
        </p:spPr>
      </p:pic>
    </p:spTree>
    <p:extLst>
      <p:ext uri="{BB962C8B-B14F-4D97-AF65-F5344CB8AC3E}">
        <p14:creationId xmlns:p14="http://schemas.microsoft.com/office/powerpoint/2010/main" val="1110541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911204" y="932021"/>
            <a:ext cx="11315700" cy="1714500"/>
          </a:xfrm>
        </p:spPr>
        <p:txBody>
          <a:bodyPr>
            <a:normAutofit fontScale="90000"/>
          </a:bodyPr>
          <a:lstStyle/>
          <a:p>
            <a:pPr eaLnBrk="1" hangingPunct="1">
              <a:defRPr/>
            </a:pPr>
            <a:r>
              <a:rPr lang="en-US" sz="6000" dirty="0">
                <a:solidFill>
                  <a:srgbClr val="CA2706"/>
                </a:solidFill>
              </a:rPr>
              <a:t>      </a:t>
            </a:r>
            <a:br>
              <a:rPr lang="en-US" sz="6000" dirty="0">
                <a:solidFill>
                  <a:srgbClr val="CA2706"/>
                </a:solidFill>
              </a:rPr>
            </a:br>
            <a:r>
              <a:rPr lang="en-US" sz="6000" dirty="0">
                <a:solidFill>
                  <a:srgbClr val="CA2706"/>
                </a:solidFill>
              </a:rPr>
              <a:t> </a:t>
            </a:r>
            <a:r>
              <a:rPr lang="en-US" sz="9000" dirty="0">
                <a:solidFill>
                  <a:srgbClr val="FFFF00"/>
                </a:solidFill>
              </a:rPr>
              <a:t>YOU Must Know YOU</a:t>
            </a:r>
            <a:br>
              <a:rPr lang="en-US" sz="6000" dirty="0">
                <a:solidFill>
                  <a:srgbClr val="CA2706"/>
                </a:solidFill>
              </a:rPr>
            </a:br>
            <a:endParaRPr lang="en-US" sz="6000" dirty="0">
              <a:solidFill>
                <a:srgbClr val="CA2706"/>
              </a:solidFill>
            </a:endParaRPr>
          </a:p>
        </p:txBody>
      </p:sp>
      <p:sp>
        <p:nvSpPr>
          <p:cNvPr id="76803" name="Rectangle 3"/>
          <p:cNvSpPr>
            <a:spLocks noGrp="1" noChangeArrowheads="1"/>
          </p:cNvSpPr>
          <p:nvPr>
            <p:ph idx="1"/>
          </p:nvPr>
        </p:nvSpPr>
        <p:spPr>
          <a:xfrm>
            <a:off x="971550" y="3200402"/>
            <a:ext cx="16344900" cy="7086599"/>
          </a:xfrm>
        </p:spPr>
        <p:txBody>
          <a:bodyPr>
            <a:normAutofit/>
          </a:bodyPr>
          <a:lstStyle/>
          <a:p>
            <a:pPr eaLnBrk="1" hangingPunct="1">
              <a:lnSpc>
                <a:spcPct val="90000"/>
              </a:lnSpc>
              <a:defRPr/>
            </a:pPr>
            <a:r>
              <a:rPr lang="en-US" sz="8100" dirty="0"/>
              <a:t>No one knows you better than you.</a:t>
            </a:r>
          </a:p>
          <a:p>
            <a:pPr lvl="1" eaLnBrk="1" hangingPunct="1">
              <a:lnSpc>
                <a:spcPct val="90000"/>
              </a:lnSpc>
              <a:defRPr/>
            </a:pPr>
            <a:endParaRPr lang="en-US" sz="7200" dirty="0"/>
          </a:p>
          <a:p>
            <a:pPr eaLnBrk="1" hangingPunct="1">
              <a:lnSpc>
                <a:spcPct val="90000"/>
              </a:lnSpc>
              <a:defRPr/>
            </a:pPr>
            <a:r>
              <a:rPr lang="en-US" sz="8100" dirty="0"/>
              <a:t> What are your likes…dislikes?</a:t>
            </a:r>
          </a:p>
        </p:txBody>
      </p:sp>
      <p:pic>
        <p:nvPicPr>
          <p:cNvPr id="4100" name="Picture 4" descr="MCj04258200000[1]"/>
          <p:cNvPicPr>
            <a:picLocks noChangeAspect="1" noChangeArrowheads="1"/>
          </p:cNvPicPr>
          <p:nvPr/>
        </p:nvPicPr>
        <p:blipFill>
          <a:blip r:embed="rId3"/>
          <a:srcRect/>
          <a:stretch>
            <a:fillRect/>
          </a:stretch>
        </p:blipFill>
        <p:spPr bwMode="auto">
          <a:xfrm>
            <a:off x="15828170" y="515303"/>
            <a:ext cx="2459831" cy="2514600"/>
          </a:xfrm>
          <a:prstGeom prst="rect">
            <a:avLst/>
          </a:prstGeom>
          <a:noFill/>
          <a:ln w="9525">
            <a:noFill/>
            <a:miter lim="800000"/>
            <a:headEnd/>
            <a:tailEnd/>
          </a:ln>
        </p:spPr>
      </p:pic>
      <p:pic>
        <p:nvPicPr>
          <p:cNvPr id="4101" name="Picture 5" descr="MCj04258260000[1]"/>
          <p:cNvPicPr>
            <a:picLocks noChangeAspect="1" noChangeArrowheads="1"/>
          </p:cNvPicPr>
          <p:nvPr/>
        </p:nvPicPr>
        <p:blipFill>
          <a:blip r:embed="rId4"/>
          <a:srcRect/>
          <a:stretch>
            <a:fillRect/>
          </a:stretch>
        </p:blipFill>
        <p:spPr bwMode="auto">
          <a:xfrm>
            <a:off x="557213" y="515303"/>
            <a:ext cx="2752725" cy="25479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477" y="1462413"/>
            <a:ext cx="15544799" cy="1621407"/>
          </a:xfrm>
        </p:spPr>
        <p:txBody>
          <a:bodyPr>
            <a:normAutofit fontScale="90000"/>
          </a:bodyPr>
          <a:lstStyle/>
          <a:p>
            <a:pPr>
              <a:defRPr/>
            </a:pPr>
            <a:r>
              <a:rPr lang="en-US" sz="7350" b="1" dirty="0">
                <a:solidFill>
                  <a:srgbClr val="FFFF00"/>
                </a:solidFill>
              </a:rPr>
              <a:t>What Jobs are available in the CNMI?</a:t>
            </a:r>
            <a:br>
              <a:rPr lang="en-US" sz="6000" b="1" dirty="0">
                <a:solidFill>
                  <a:srgbClr val="FFFF00"/>
                </a:solidFill>
              </a:rPr>
            </a:br>
            <a:endParaRPr lang="en-US" sz="6000" b="1" dirty="0">
              <a:solidFill>
                <a:srgbClr val="FFFF00"/>
              </a:solidFill>
            </a:endParaRPr>
          </a:p>
        </p:txBody>
      </p:sp>
      <p:sp>
        <p:nvSpPr>
          <p:cNvPr id="3" name="Content Placeholder 2"/>
          <p:cNvSpPr>
            <a:spLocks noGrp="1"/>
          </p:cNvSpPr>
          <p:nvPr>
            <p:ph idx="1"/>
          </p:nvPr>
        </p:nvSpPr>
        <p:spPr/>
        <p:txBody>
          <a:bodyPr/>
          <a:lstStyle/>
          <a:p>
            <a:pPr>
              <a:defRPr/>
            </a:pPr>
            <a:r>
              <a:rPr lang="en-US" sz="6600" dirty="0"/>
              <a:t>Let us break up into groups and list out the jobs you think are out there.</a:t>
            </a:r>
          </a:p>
          <a:p>
            <a:pPr>
              <a:defRPr/>
            </a:pPr>
            <a:endParaRPr lang="en-US" dirty="0"/>
          </a:p>
        </p:txBody>
      </p:sp>
    </p:spTree>
    <p:extLst>
      <p:ext uri="{BB962C8B-B14F-4D97-AF65-F5344CB8AC3E}">
        <p14:creationId xmlns:p14="http://schemas.microsoft.com/office/powerpoint/2010/main" val="3256358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9842"/>
            <a:ext cx="15773399" cy="1621407"/>
          </a:xfrm>
        </p:spPr>
        <p:txBody>
          <a:bodyPr>
            <a:noAutofit/>
          </a:bodyPr>
          <a:lstStyle/>
          <a:p>
            <a:pPr algn="ctr">
              <a:defRPr/>
            </a:pPr>
            <a:r>
              <a:rPr lang="en-US" sz="8100" dirty="0">
                <a:solidFill>
                  <a:srgbClr val="FFFF00"/>
                </a:solidFill>
              </a:rPr>
              <a:t>Are you willing to start at the bottom?</a:t>
            </a:r>
          </a:p>
        </p:txBody>
      </p:sp>
      <p:sp>
        <p:nvSpPr>
          <p:cNvPr id="3" name="Content Placeholder 2"/>
          <p:cNvSpPr>
            <a:spLocks noGrp="1"/>
          </p:cNvSpPr>
          <p:nvPr>
            <p:ph idx="1"/>
          </p:nvPr>
        </p:nvSpPr>
        <p:spPr/>
        <p:txBody>
          <a:bodyPr/>
          <a:lstStyle/>
          <a:p>
            <a:pPr>
              <a:defRPr/>
            </a:pPr>
            <a:endParaRPr lang="en-US" dirty="0"/>
          </a:p>
        </p:txBody>
      </p:sp>
    </p:spTree>
    <p:extLst>
      <p:ext uri="{BB962C8B-B14F-4D97-AF65-F5344CB8AC3E}">
        <p14:creationId xmlns:p14="http://schemas.microsoft.com/office/powerpoint/2010/main" val="1007928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6080" y="0"/>
            <a:ext cx="12344400" cy="3886200"/>
          </a:xfrm>
        </p:spPr>
        <p:txBody>
          <a:bodyPr>
            <a:normAutofit/>
          </a:bodyPr>
          <a:lstStyle/>
          <a:p>
            <a:pPr>
              <a:defRPr/>
            </a:pPr>
            <a:r>
              <a:rPr lang="en-US" sz="4800" b="1" dirty="0">
                <a:solidFill>
                  <a:srgbClr val="FFFF00"/>
                </a:solidFill>
              </a:rPr>
              <a:t>President – Delta Management Corp</a:t>
            </a:r>
          </a:p>
          <a:p>
            <a:pPr>
              <a:defRPr/>
            </a:pPr>
            <a:r>
              <a:rPr lang="en-US" sz="4800" b="1" dirty="0">
                <a:solidFill>
                  <a:srgbClr val="FFFF00"/>
                </a:solidFill>
              </a:rPr>
              <a:t>President – Prime Group. LTD</a:t>
            </a:r>
          </a:p>
          <a:p>
            <a:pPr>
              <a:defRPr/>
            </a:pPr>
            <a:r>
              <a:rPr lang="en-US" sz="4800" b="1" dirty="0">
                <a:solidFill>
                  <a:srgbClr val="FFFF00"/>
                </a:solidFill>
              </a:rPr>
              <a:t>Owner – Island Training Solutions</a:t>
            </a:r>
          </a:p>
          <a:p>
            <a:pPr>
              <a:defRPr/>
            </a:pPr>
            <a:r>
              <a:rPr lang="en-US" sz="4800" b="1" dirty="0">
                <a:solidFill>
                  <a:srgbClr val="FFFF00"/>
                </a:solidFill>
              </a:rPr>
              <a:t>Director – The Bridge Project</a:t>
            </a:r>
            <a:endParaRPr lang="en-US" sz="2700" b="1" dirty="0">
              <a:solidFill>
                <a:srgbClr val="FFFF00"/>
              </a:solidFill>
            </a:endParaRPr>
          </a:p>
        </p:txBody>
      </p:sp>
      <p:sp>
        <p:nvSpPr>
          <p:cNvPr id="28675" name="TextBox 3"/>
          <p:cNvSpPr txBox="1">
            <a:spLocks noChangeArrowheads="1"/>
          </p:cNvSpPr>
          <p:nvPr/>
        </p:nvSpPr>
        <p:spPr bwMode="auto">
          <a:xfrm>
            <a:off x="1554480" y="3543300"/>
            <a:ext cx="13716000" cy="6463308"/>
          </a:xfrm>
          <a:prstGeom prst="rect">
            <a:avLst/>
          </a:prstGeom>
          <a:noFill/>
          <a:ln w="9525">
            <a:noFill/>
            <a:miter lim="800000"/>
            <a:headEnd/>
            <a:tailEnd/>
          </a:ln>
        </p:spPr>
        <p:txBody>
          <a:bodyPr>
            <a:spAutoFit/>
          </a:bodyPr>
          <a:lstStyle/>
          <a:p>
            <a:pPr algn="ctr" defTabSz="685800"/>
            <a:r>
              <a:rPr lang="en-US" sz="4800" b="1" dirty="0">
                <a:solidFill>
                  <a:srgbClr val="D17DF9">
                    <a:lumMod val="60000"/>
                    <a:lumOff val="40000"/>
                  </a:srgbClr>
                </a:solidFill>
                <a:latin typeface="Trebuchet MS" panose="020B0603020202020204"/>
              </a:rPr>
              <a:t>Prep cook</a:t>
            </a:r>
          </a:p>
          <a:p>
            <a:pPr algn="ctr" defTabSz="685800"/>
            <a:r>
              <a:rPr lang="en-US" sz="4800" b="1" dirty="0">
                <a:solidFill>
                  <a:srgbClr val="D17DF9">
                    <a:lumMod val="60000"/>
                    <a:lumOff val="40000"/>
                  </a:srgbClr>
                </a:solidFill>
                <a:latin typeface="Trebuchet MS" panose="020B0603020202020204"/>
              </a:rPr>
              <a:t>Dish washer</a:t>
            </a:r>
          </a:p>
          <a:p>
            <a:pPr algn="ctr" defTabSz="685800"/>
            <a:r>
              <a:rPr lang="en-US" sz="4800" b="1" dirty="0">
                <a:solidFill>
                  <a:srgbClr val="D17DF9">
                    <a:lumMod val="60000"/>
                    <a:lumOff val="40000"/>
                  </a:srgbClr>
                </a:solidFill>
                <a:latin typeface="Trebuchet MS" panose="020B0603020202020204"/>
              </a:rPr>
              <a:t>Janitor</a:t>
            </a:r>
          </a:p>
          <a:p>
            <a:pPr algn="ctr" defTabSz="685800"/>
            <a:r>
              <a:rPr lang="en-US" sz="4800" b="1" dirty="0">
                <a:solidFill>
                  <a:srgbClr val="D17DF9">
                    <a:lumMod val="60000"/>
                    <a:lumOff val="40000"/>
                  </a:srgbClr>
                </a:solidFill>
                <a:latin typeface="Trebuchet MS" panose="020B0603020202020204"/>
              </a:rPr>
              <a:t>Lawn Mower</a:t>
            </a:r>
          </a:p>
          <a:p>
            <a:pPr algn="ctr" defTabSz="685800"/>
            <a:r>
              <a:rPr lang="en-US" sz="4800" b="1" dirty="0">
                <a:solidFill>
                  <a:srgbClr val="D17DF9">
                    <a:lumMod val="60000"/>
                    <a:lumOff val="40000"/>
                  </a:srgbClr>
                </a:solidFill>
                <a:latin typeface="Trebuchet MS" panose="020B0603020202020204"/>
              </a:rPr>
              <a:t>Shrimp peeler – Potato peeler</a:t>
            </a:r>
          </a:p>
          <a:p>
            <a:pPr algn="ctr" defTabSz="685800"/>
            <a:r>
              <a:rPr lang="en-US" sz="4800" b="1" dirty="0">
                <a:solidFill>
                  <a:srgbClr val="D17DF9">
                    <a:lumMod val="60000"/>
                    <a:lumOff val="40000"/>
                  </a:srgbClr>
                </a:solidFill>
                <a:latin typeface="Trebuchet MS" panose="020B0603020202020204"/>
              </a:rPr>
              <a:t>Pizza Maker</a:t>
            </a:r>
          </a:p>
          <a:p>
            <a:pPr algn="ctr" defTabSz="685800"/>
            <a:r>
              <a:rPr lang="en-US" sz="4800" b="1" dirty="0">
                <a:solidFill>
                  <a:srgbClr val="D17DF9">
                    <a:lumMod val="60000"/>
                    <a:lumOff val="40000"/>
                  </a:srgbClr>
                </a:solidFill>
                <a:latin typeface="Trebuchet MS" panose="020B0603020202020204"/>
              </a:rPr>
              <a:t>Waiter</a:t>
            </a:r>
          </a:p>
          <a:p>
            <a:pPr defTabSz="685800"/>
            <a:endParaRPr lang="en-US" sz="3000" dirty="0">
              <a:solidFill>
                <a:prstClr val="white"/>
              </a:solidFill>
              <a:latin typeface="Trebuchet MS" panose="020B0603020202020204"/>
            </a:endParaRPr>
          </a:p>
          <a:p>
            <a:pPr defTabSz="685800"/>
            <a:r>
              <a:rPr lang="en-US" sz="4800" dirty="0">
                <a:solidFill>
                  <a:prstClr val="white"/>
                </a:solidFill>
                <a:latin typeface="Trebuchet MS" panose="020B0603020202020204"/>
              </a:rPr>
              <a:t>Are you willing to work to get what you  want?</a:t>
            </a:r>
          </a:p>
        </p:txBody>
      </p:sp>
    </p:spTree>
    <p:extLst>
      <p:ext uri="{BB962C8B-B14F-4D97-AF65-F5344CB8AC3E}">
        <p14:creationId xmlns:p14="http://schemas.microsoft.com/office/powerpoint/2010/main" val="450845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86200" y="416720"/>
            <a:ext cx="11430000" cy="1714500"/>
          </a:xfrm>
        </p:spPr>
        <p:txBody>
          <a:bodyPr>
            <a:normAutofit fontScale="90000"/>
          </a:bodyPr>
          <a:lstStyle/>
          <a:p>
            <a:pPr eaLnBrk="1" hangingPunct="1">
              <a:defRPr/>
            </a:pPr>
            <a:r>
              <a:rPr lang="en-US" sz="6000" dirty="0"/>
              <a:t>You want to get a job?...</a:t>
            </a:r>
            <a:br>
              <a:rPr lang="en-US" sz="6000" dirty="0"/>
            </a:br>
            <a:r>
              <a:rPr lang="en-US" sz="6000" dirty="0"/>
              <a:t>You better get training; the competition is tough!</a:t>
            </a:r>
          </a:p>
        </p:txBody>
      </p:sp>
      <p:sp>
        <p:nvSpPr>
          <p:cNvPr id="77827" name="Rectangle 3"/>
          <p:cNvSpPr>
            <a:spLocks noGrp="1" noChangeArrowheads="1"/>
          </p:cNvSpPr>
          <p:nvPr>
            <p:ph idx="1"/>
          </p:nvPr>
        </p:nvSpPr>
        <p:spPr>
          <a:xfrm>
            <a:off x="2971800" y="2743202"/>
            <a:ext cx="9486900" cy="6796088"/>
          </a:xfrm>
        </p:spPr>
        <p:txBody>
          <a:bodyPr>
            <a:normAutofit fontScale="92500" lnSpcReduction="10000"/>
          </a:bodyPr>
          <a:lstStyle/>
          <a:p>
            <a:pPr eaLnBrk="1" hangingPunct="1">
              <a:lnSpc>
                <a:spcPct val="90000"/>
              </a:lnSpc>
              <a:defRPr/>
            </a:pPr>
            <a:endParaRPr lang="en-US" sz="4200" dirty="0"/>
          </a:p>
          <a:p>
            <a:pPr eaLnBrk="1" hangingPunct="1">
              <a:lnSpc>
                <a:spcPct val="90000"/>
              </a:lnSpc>
              <a:defRPr/>
            </a:pPr>
            <a:r>
              <a:rPr lang="en-US" sz="4200" dirty="0"/>
              <a:t>Get in Shape!  JOB SEARCH SHAPE!</a:t>
            </a:r>
          </a:p>
          <a:p>
            <a:pPr eaLnBrk="1" hangingPunct="1">
              <a:lnSpc>
                <a:spcPct val="90000"/>
              </a:lnSpc>
              <a:defRPr/>
            </a:pPr>
            <a:r>
              <a:rPr lang="en-US" sz="4200" dirty="0"/>
              <a:t>Research…get to know the</a:t>
            </a:r>
          </a:p>
          <a:p>
            <a:pPr lvl="1" eaLnBrk="1" hangingPunct="1">
              <a:lnSpc>
                <a:spcPct val="90000"/>
              </a:lnSpc>
              <a:buFontTx/>
              <a:buNone/>
              <a:defRPr/>
            </a:pPr>
            <a:r>
              <a:rPr lang="en-US" sz="3600" dirty="0"/>
              <a:t> career, field  or business you want to work for.</a:t>
            </a:r>
          </a:p>
          <a:p>
            <a:pPr eaLnBrk="1" hangingPunct="1">
              <a:lnSpc>
                <a:spcPct val="90000"/>
              </a:lnSpc>
              <a:defRPr/>
            </a:pPr>
            <a:r>
              <a:rPr lang="en-US" sz="4200" dirty="0"/>
              <a:t>Do not go into an interview </a:t>
            </a:r>
          </a:p>
          <a:p>
            <a:pPr eaLnBrk="1" hangingPunct="1">
              <a:lnSpc>
                <a:spcPct val="90000"/>
              </a:lnSpc>
              <a:buFont typeface="Wingdings" pitchFamily="2" charset="2"/>
              <a:buNone/>
              <a:defRPr/>
            </a:pPr>
            <a:r>
              <a:rPr lang="en-US" sz="4200" dirty="0"/>
              <a:t>    without knowing a little </a:t>
            </a:r>
          </a:p>
          <a:p>
            <a:pPr eaLnBrk="1" hangingPunct="1">
              <a:lnSpc>
                <a:spcPct val="90000"/>
              </a:lnSpc>
              <a:buFont typeface="Wingdings" pitchFamily="2" charset="2"/>
              <a:buNone/>
              <a:defRPr/>
            </a:pPr>
            <a:r>
              <a:rPr lang="en-US" sz="4200" dirty="0"/>
              <a:t>    about the company you are applying with.</a:t>
            </a:r>
          </a:p>
          <a:p>
            <a:pPr eaLnBrk="1" hangingPunct="1">
              <a:lnSpc>
                <a:spcPct val="90000"/>
              </a:lnSpc>
              <a:defRPr/>
            </a:pPr>
            <a:r>
              <a:rPr lang="en-US" sz="4200" dirty="0"/>
              <a:t>Prepare-Practice (get a coach or personal trainer) </a:t>
            </a:r>
          </a:p>
          <a:p>
            <a:pPr eaLnBrk="1" hangingPunct="1">
              <a:lnSpc>
                <a:spcPct val="90000"/>
              </a:lnSpc>
              <a:buFont typeface="Wingdings" pitchFamily="2" charset="2"/>
              <a:buNone/>
              <a:defRPr/>
            </a:pPr>
            <a:endParaRPr lang="en-US" sz="4200" dirty="0"/>
          </a:p>
        </p:txBody>
      </p:sp>
      <p:pic>
        <p:nvPicPr>
          <p:cNvPr id="8196" name="Picture 4" descr="MPj04051520000[1]"/>
          <p:cNvPicPr>
            <a:picLocks noChangeAspect="1" noChangeArrowheads="1"/>
          </p:cNvPicPr>
          <p:nvPr/>
        </p:nvPicPr>
        <p:blipFill>
          <a:blip r:embed="rId3"/>
          <a:srcRect/>
          <a:stretch>
            <a:fillRect/>
          </a:stretch>
        </p:blipFill>
        <p:spPr bwMode="auto">
          <a:xfrm>
            <a:off x="12268200" y="4705350"/>
            <a:ext cx="3733800" cy="5581650"/>
          </a:xfrm>
          <a:prstGeom prst="rect">
            <a:avLst/>
          </a:prstGeom>
          <a:noFill/>
          <a:ln w="9525">
            <a:noFill/>
            <a:miter lim="800000"/>
            <a:headEnd/>
            <a:tailEnd/>
          </a:ln>
        </p:spPr>
      </p:pic>
      <p:pic>
        <p:nvPicPr>
          <p:cNvPr id="8197" name="Picture 5" descr="MCj04257400000[1]"/>
          <p:cNvPicPr>
            <a:picLocks noChangeAspect="1" noChangeArrowheads="1"/>
          </p:cNvPicPr>
          <p:nvPr/>
        </p:nvPicPr>
        <p:blipFill>
          <a:blip r:embed="rId4"/>
          <a:srcRect/>
          <a:stretch>
            <a:fillRect/>
          </a:stretch>
        </p:blipFill>
        <p:spPr bwMode="auto">
          <a:xfrm>
            <a:off x="2286002" y="1371600"/>
            <a:ext cx="3157538" cy="22098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940" y="1143000"/>
            <a:ext cx="15669873" cy="1621407"/>
          </a:xfrm>
        </p:spPr>
        <p:txBody>
          <a:bodyPr>
            <a:noAutofit/>
          </a:bodyPr>
          <a:lstStyle/>
          <a:p>
            <a:pPr>
              <a:defRPr/>
            </a:pPr>
            <a:r>
              <a:rPr lang="en-US" sz="6600" dirty="0">
                <a:solidFill>
                  <a:srgbClr val="FFFF00"/>
                </a:solidFill>
              </a:rPr>
              <a:t>How do you make the team (Get Hired)</a:t>
            </a:r>
          </a:p>
        </p:txBody>
      </p:sp>
      <p:sp>
        <p:nvSpPr>
          <p:cNvPr id="3" name="Content Placeholder 2"/>
          <p:cNvSpPr>
            <a:spLocks noGrp="1"/>
          </p:cNvSpPr>
          <p:nvPr>
            <p:ph idx="1"/>
          </p:nvPr>
        </p:nvSpPr>
        <p:spPr>
          <a:xfrm>
            <a:off x="800100" y="3200402"/>
            <a:ext cx="17030700" cy="7086599"/>
          </a:xfrm>
        </p:spPr>
        <p:txBody>
          <a:bodyPr>
            <a:normAutofit fontScale="92500" lnSpcReduction="10000"/>
          </a:bodyPr>
          <a:lstStyle/>
          <a:p>
            <a:pPr>
              <a:defRPr/>
            </a:pPr>
            <a:r>
              <a:rPr lang="en-US" sz="6000" b="1" dirty="0"/>
              <a:t>Past playing history </a:t>
            </a:r>
          </a:p>
          <a:p>
            <a:pPr lvl="1">
              <a:defRPr/>
            </a:pPr>
            <a:r>
              <a:rPr lang="en-US" sz="5400" b="1" dirty="0"/>
              <a:t>Discussion with former team coaches/players.  Scouting</a:t>
            </a:r>
          </a:p>
          <a:p>
            <a:pPr>
              <a:defRPr/>
            </a:pPr>
            <a:r>
              <a:rPr lang="en-US" sz="6000" b="1" dirty="0"/>
              <a:t>Desirable Skill Set (are you a good match)</a:t>
            </a:r>
          </a:p>
          <a:p>
            <a:pPr>
              <a:defRPr/>
            </a:pPr>
            <a:r>
              <a:rPr lang="en-US" sz="6000" b="1" dirty="0"/>
              <a:t>Trainable (attitude)</a:t>
            </a:r>
          </a:p>
          <a:p>
            <a:pPr>
              <a:defRPr/>
            </a:pPr>
            <a:r>
              <a:rPr lang="en-US" sz="6000" b="1" dirty="0"/>
              <a:t>Shows desire to improve (attitude)</a:t>
            </a:r>
          </a:p>
          <a:p>
            <a:pPr>
              <a:defRPr/>
            </a:pPr>
            <a:r>
              <a:rPr lang="en-US" sz="6000" b="1" dirty="0"/>
              <a:t>Willingness to practice hard (attitude)</a:t>
            </a:r>
          </a:p>
          <a:p>
            <a:pPr>
              <a:defRPr/>
            </a:pPr>
            <a:r>
              <a:rPr lang="en-US" sz="6000" b="1" dirty="0"/>
              <a:t>Able to work on THIS team (attitude)</a:t>
            </a:r>
          </a:p>
        </p:txBody>
      </p:sp>
    </p:spTree>
    <p:extLst>
      <p:ext uri="{BB962C8B-B14F-4D97-AF65-F5344CB8AC3E}">
        <p14:creationId xmlns:p14="http://schemas.microsoft.com/office/powerpoint/2010/main" val="296243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7200" dirty="0">
                <a:solidFill>
                  <a:srgbClr val="FFFF00"/>
                </a:solidFill>
              </a:rPr>
              <a:t>JOB SEARCH 101</a:t>
            </a:r>
          </a:p>
        </p:txBody>
      </p:sp>
      <p:sp>
        <p:nvSpPr>
          <p:cNvPr id="3" name="Content Placeholder 2"/>
          <p:cNvSpPr>
            <a:spLocks noGrp="1"/>
          </p:cNvSpPr>
          <p:nvPr>
            <p:ph idx="1"/>
          </p:nvPr>
        </p:nvSpPr>
        <p:spPr>
          <a:xfrm>
            <a:off x="1020482" y="2971801"/>
            <a:ext cx="16696019" cy="7315199"/>
          </a:xfrm>
        </p:spPr>
        <p:txBody>
          <a:bodyPr>
            <a:normAutofit fontScale="92500" lnSpcReduction="10000"/>
          </a:bodyPr>
          <a:lstStyle/>
          <a:p>
            <a:pPr>
              <a:defRPr/>
            </a:pPr>
            <a:r>
              <a:rPr lang="en-US" sz="6000" dirty="0"/>
              <a:t>FACE TIME 	FACE TIME FACE TIME</a:t>
            </a:r>
          </a:p>
          <a:p>
            <a:pPr>
              <a:defRPr/>
            </a:pPr>
            <a:endParaRPr lang="en-US" sz="6000" dirty="0"/>
          </a:p>
          <a:p>
            <a:pPr>
              <a:defRPr/>
            </a:pPr>
            <a:r>
              <a:rPr lang="en-US" sz="6000" dirty="0"/>
              <a:t>Dress and act right to pickup the application and when you Drop off the application</a:t>
            </a:r>
          </a:p>
          <a:p>
            <a:pPr>
              <a:defRPr/>
            </a:pPr>
            <a:endParaRPr lang="en-US" sz="6000" dirty="0"/>
          </a:p>
          <a:p>
            <a:pPr>
              <a:buFont typeface="Wingdings" pitchFamily="2" charset="2"/>
              <a:buNone/>
              <a:defRPr/>
            </a:pPr>
            <a:r>
              <a:rPr lang="en-US" sz="6000" dirty="0"/>
              <a:t>Never send someone else</a:t>
            </a:r>
          </a:p>
          <a:p>
            <a:pPr>
              <a:buFont typeface="Wingdings" pitchFamily="2" charset="2"/>
              <a:buNone/>
              <a:defRPr/>
            </a:pPr>
            <a:endParaRPr lang="en-US" sz="6000" dirty="0"/>
          </a:p>
          <a:p>
            <a:pPr>
              <a:buFont typeface="Wingdings" pitchFamily="2" charset="2"/>
              <a:buNone/>
              <a:defRPr/>
            </a:pPr>
            <a:r>
              <a:rPr lang="en-US" sz="6000" dirty="0"/>
              <a:t>Follow up in person </a:t>
            </a:r>
          </a:p>
          <a:p>
            <a:pPr>
              <a:defRPr/>
            </a:pPr>
            <a:endParaRPr lang="en-US" dirty="0"/>
          </a:p>
          <a:p>
            <a:pPr>
              <a:defRPr/>
            </a:pPr>
            <a:endParaRPr lang="en-US" dirty="0"/>
          </a:p>
        </p:txBody>
      </p:sp>
    </p:spTree>
    <p:extLst>
      <p:ext uri="{BB962C8B-B14F-4D97-AF65-F5344CB8AC3E}">
        <p14:creationId xmlns:p14="http://schemas.microsoft.com/office/powerpoint/2010/main" val="175005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6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arge tree in a field&#10;&#10;Description automatically generated with medium confidence">
            <a:extLst>
              <a:ext uri="{FF2B5EF4-FFF2-40B4-BE49-F238E27FC236}">
                <a16:creationId xmlns:a16="http://schemas.microsoft.com/office/drawing/2014/main" id="{929B3BE5-BFA3-2D4B-0DB3-F6AC59BD34D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6060" b="27690"/>
          <a:stretch/>
        </p:blipFill>
        <p:spPr>
          <a:xfrm>
            <a:off x="30" y="2"/>
            <a:ext cx="18287970" cy="10286999"/>
          </a:xfrm>
          <a:prstGeom prst="rect">
            <a:avLst/>
          </a:prstGeom>
        </p:spPr>
      </p:pic>
      <p:sp>
        <p:nvSpPr>
          <p:cNvPr id="2" name="Title 1">
            <a:extLst>
              <a:ext uri="{FF2B5EF4-FFF2-40B4-BE49-F238E27FC236}">
                <a16:creationId xmlns:a16="http://schemas.microsoft.com/office/drawing/2014/main" id="{702343D4-B2C7-3C0C-2330-A41F51BB9C0A}"/>
              </a:ext>
            </a:extLst>
          </p:cNvPr>
          <p:cNvSpPr>
            <a:spLocks noGrp="1"/>
          </p:cNvSpPr>
          <p:nvPr>
            <p:ph type="title"/>
          </p:nvPr>
        </p:nvSpPr>
        <p:spPr>
          <a:xfrm>
            <a:off x="2286000" y="1683543"/>
            <a:ext cx="13716000" cy="4350777"/>
          </a:xfrm>
        </p:spPr>
        <p:txBody>
          <a:bodyPr vert="horz" lIns="137160" tIns="68580" rIns="137160" bIns="68580" rtlCol="0" anchor="b">
            <a:noAutofit/>
          </a:bodyPr>
          <a:lstStyle/>
          <a:p>
            <a:pPr algn="ctr"/>
            <a:r>
              <a:rPr lang="en-US" sz="10800" dirty="0">
                <a:solidFill>
                  <a:srgbClr val="FFFFFF"/>
                </a:solidFill>
              </a:rPr>
              <a:t>THE BEST TIME TO PLANT A TREE </a:t>
            </a:r>
            <a:br>
              <a:rPr lang="en-US" sz="10800" dirty="0">
                <a:solidFill>
                  <a:srgbClr val="FFFFFF"/>
                </a:solidFill>
              </a:rPr>
            </a:br>
            <a:r>
              <a:rPr lang="en-US" sz="10800" dirty="0">
                <a:solidFill>
                  <a:srgbClr val="FFFFFF"/>
                </a:solidFill>
              </a:rPr>
              <a:t>WAS 20 YEARS AGO</a:t>
            </a:r>
          </a:p>
        </p:txBody>
      </p:sp>
    </p:spTree>
    <p:extLst>
      <p:ext uri="{BB962C8B-B14F-4D97-AF65-F5344CB8AC3E}">
        <p14:creationId xmlns:p14="http://schemas.microsoft.com/office/powerpoint/2010/main" val="12873573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1" y="1257300"/>
            <a:ext cx="16001999" cy="1621407"/>
          </a:xfrm>
        </p:spPr>
        <p:txBody>
          <a:bodyPr>
            <a:noAutofit/>
          </a:bodyPr>
          <a:lstStyle/>
          <a:p>
            <a:pPr>
              <a:defRPr/>
            </a:pPr>
            <a:r>
              <a:rPr lang="en-US" sz="6600" dirty="0">
                <a:solidFill>
                  <a:srgbClr val="FFFF00"/>
                </a:solidFill>
              </a:rPr>
              <a:t>Know The Company You are Applying For</a:t>
            </a:r>
          </a:p>
        </p:txBody>
      </p:sp>
      <p:sp>
        <p:nvSpPr>
          <p:cNvPr id="3" name="Content Placeholder 2"/>
          <p:cNvSpPr>
            <a:spLocks noGrp="1"/>
          </p:cNvSpPr>
          <p:nvPr>
            <p:ph idx="1"/>
          </p:nvPr>
        </p:nvSpPr>
        <p:spPr>
          <a:xfrm>
            <a:off x="1" y="3490913"/>
            <a:ext cx="18287999" cy="6796088"/>
          </a:xfrm>
        </p:spPr>
        <p:txBody>
          <a:bodyPr>
            <a:normAutofit fontScale="92500"/>
          </a:bodyPr>
          <a:lstStyle/>
          <a:p>
            <a:pPr>
              <a:defRPr/>
            </a:pPr>
            <a:r>
              <a:rPr lang="en-US" sz="6000" dirty="0"/>
              <a:t>Talk to current / former employees</a:t>
            </a:r>
          </a:p>
          <a:p>
            <a:pPr>
              <a:defRPr/>
            </a:pPr>
            <a:r>
              <a:rPr lang="en-US" sz="6000" dirty="0"/>
              <a:t>Read the newspaper… Check the web or website…corporate giving, growth, employee awards.  </a:t>
            </a:r>
          </a:p>
          <a:p>
            <a:pPr>
              <a:defRPr/>
            </a:pPr>
            <a:r>
              <a:rPr lang="en-US" sz="6000" dirty="0"/>
              <a:t>Learning the location (s)</a:t>
            </a:r>
          </a:p>
          <a:p>
            <a:pPr>
              <a:defRPr/>
            </a:pPr>
            <a:r>
              <a:rPr lang="en-US" sz="6000" dirty="0"/>
              <a:t>Learn about the products-services</a:t>
            </a:r>
          </a:p>
          <a:p>
            <a:pPr>
              <a:defRPr/>
            </a:pPr>
            <a:r>
              <a:rPr lang="en-US" sz="6000" dirty="0"/>
              <a:t>Visit the location and business if applicable.</a:t>
            </a:r>
          </a:p>
          <a:p>
            <a:pPr>
              <a:defRPr/>
            </a:pPr>
            <a:r>
              <a:rPr lang="en-US" sz="6000" dirty="0"/>
              <a:t>Charitable giving – Community involvement</a:t>
            </a:r>
          </a:p>
          <a:p>
            <a:pPr>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8100" dirty="0">
                <a:solidFill>
                  <a:srgbClr val="FFFF00"/>
                </a:solidFill>
              </a:rPr>
              <a:t>Skills Employers are Looking For </a:t>
            </a:r>
          </a:p>
        </p:txBody>
      </p:sp>
      <p:sp>
        <p:nvSpPr>
          <p:cNvPr id="3" name="Content Placeholder 2"/>
          <p:cNvSpPr>
            <a:spLocks noGrp="1"/>
          </p:cNvSpPr>
          <p:nvPr>
            <p:ph idx="1"/>
          </p:nvPr>
        </p:nvSpPr>
        <p:spPr>
          <a:xfrm>
            <a:off x="0" y="2941535"/>
            <a:ext cx="7543800" cy="6796088"/>
          </a:xfrm>
        </p:spPr>
        <p:txBody>
          <a:bodyPr>
            <a:normAutofit lnSpcReduction="10000"/>
          </a:bodyPr>
          <a:lstStyle/>
          <a:p>
            <a:pPr>
              <a:defRPr/>
            </a:pPr>
            <a:r>
              <a:rPr lang="en-US" sz="6000" dirty="0"/>
              <a:t>Communication</a:t>
            </a:r>
          </a:p>
          <a:p>
            <a:pPr lvl="1">
              <a:defRPr/>
            </a:pPr>
            <a:r>
              <a:rPr lang="en-US" sz="5400" dirty="0"/>
              <a:t>Good speaking and writing</a:t>
            </a:r>
          </a:p>
          <a:p>
            <a:pPr>
              <a:defRPr/>
            </a:pPr>
            <a:r>
              <a:rPr lang="en-US" sz="6000" dirty="0"/>
              <a:t>Flexible – adaptable </a:t>
            </a:r>
          </a:p>
          <a:p>
            <a:pPr lvl="1">
              <a:defRPr/>
            </a:pPr>
            <a:r>
              <a:rPr lang="en-US" sz="5400" dirty="0"/>
              <a:t>Hours-days</a:t>
            </a:r>
          </a:p>
          <a:p>
            <a:pPr>
              <a:defRPr/>
            </a:pPr>
            <a:r>
              <a:rPr lang="en-US" sz="6000" dirty="0"/>
              <a:t>Honesty – Integrity</a:t>
            </a:r>
          </a:p>
          <a:p>
            <a:pPr>
              <a:defRPr/>
            </a:pPr>
            <a:r>
              <a:rPr lang="en-US" sz="6000" dirty="0"/>
              <a:t>Teamwork</a:t>
            </a:r>
          </a:p>
          <a:p>
            <a:pPr>
              <a:defRPr/>
            </a:pPr>
            <a:r>
              <a:rPr lang="en-US" sz="6000" dirty="0"/>
              <a:t>Interpersonal</a:t>
            </a:r>
          </a:p>
        </p:txBody>
      </p:sp>
      <p:sp>
        <p:nvSpPr>
          <p:cNvPr id="11268" name="TextBox 4"/>
          <p:cNvSpPr txBox="1">
            <a:spLocks noChangeArrowheads="1"/>
          </p:cNvSpPr>
          <p:nvPr/>
        </p:nvSpPr>
        <p:spPr bwMode="auto">
          <a:xfrm>
            <a:off x="9658353" y="2895815"/>
            <a:ext cx="8629647" cy="7294305"/>
          </a:xfrm>
          <a:prstGeom prst="rect">
            <a:avLst/>
          </a:prstGeom>
          <a:noFill/>
          <a:ln w="9525">
            <a:noFill/>
            <a:miter lim="800000"/>
            <a:headEnd/>
            <a:tailEnd/>
          </a:ln>
        </p:spPr>
        <p:txBody>
          <a:bodyPr wrap="square">
            <a:spAutoFit/>
          </a:bodyPr>
          <a:lstStyle/>
          <a:p>
            <a:pPr defTabSz="685800">
              <a:buFont typeface="Arial" charset="0"/>
              <a:buChar char="•"/>
            </a:pPr>
            <a:r>
              <a:rPr lang="en-US" sz="6000" dirty="0">
                <a:solidFill>
                  <a:prstClr val="white"/>
                </a:solidFill>
                <a:latin typeface="Trebuchet MS" panose="020B0603020202020204"/>
              </a:rPr>
              <a:t>Motivated</a:t>
            </a:r>
          </a:p>
          <a:p>
            <a:pPr defTabSz="685800">
              <a:buFont typeface="Arial" charset="0"/>
              <a:buChar char="•"/>
            </a:pPr>
            <a:r>
              <a:rPr lang="en-US" sz="6000" dirty="0">
                <a:solidFill>
                  <a:prstClr val="white"/>
                </a:solidFill>
                <a:latin typeface="Trebuchet MS" panose="020B0603020202020204"/>
              </a:rPr>
              <a:t>Analytical </a:t>
            </a:r>
          </a:p>
          <a:p>
            <a:pPr defTabSz="685800">
              <a:buFont typeface="Arial" charset="0"/>
              <a:buChar char="•"/>
            </a:pPr>
            <a:r>
              <a:rPr lang="en-US" sz="6000" dirty="0">
                <a:solidFill>
                  <a:prstClr val="white"/>
                </a:solidFill>
                <a:latin typeface="Trebuchet MS" panose="020B0603020202020204"/>
              </a:rPr>
              <a:t>Computer Knowledge</a:t>
            </a:r>
          </a:p>
          <a:p>
            <a:pPr defTabSz="685800">
              <a:buFont typeface="Arial" charset="0"/>
              <a:buChar char="•"/>
            </a:pPr>
            <a:r>
              <a:rPr lang="en-US" sz="6000" dirty="0">
                <a:solidFill>
                  <a:prstClr val="white"/>
                </a:solidFill>
                <a:latin typeface="Trebuchet MS" panose="020B0603020202020204"/>
              </a:rPr>
              <a:t>Organized</a:t>
            </a:r>
          </a:p>
          <a:p>
            <a:pPr defTabSz="685800">
              <a:buFont typeface="Arial" charset="0"/>
              <a:buChar char="•"/>
            </a:pPr>
            <a:r>
              <a:rPr lang="en-US" sz="6000" dirty="0">
                <a:solidFill>
                  <a:prstClr val="white"/>
                </a:solidFill>
                <a:latin typeface="Trebuchet MS" panose="020B0603020202020204"/>
              </a:rPr>
              <a:t> Work ethic</a:t>
            </a:r>
          </a:p>
          <a:p>
            <a:pPr defTabSz="685800">
              <a:buFont typeface="Arial" charset="0"/>
              <a:buChar char="•"/>
            </a:pPr>
            <a:endParaRPr lang="en-US" sz="6000" dirty="0">
              <a:solidFill>
                <a:prstClr val="white"/>
              </a:solidFill>
              <a:latin typeface="Trebuchet MS" panose="020B0603020202020204"/>
            </a:endParaRPr>
          </a:p>
          <a:p>
            <a:pPr defTabSz="685800"/>
            <a:endParaRPr lang="en-US" sz="5400" dirty="0">
              <a:solidFill>
                <a:prstClr val="white"/>
              </a:solidFill>
              <a:latin typeface="Trebuchet MS" panose="020B0603020202020204"/>
            </a:endParaRPr>
          </a:p>
          <a:p>
            <a:pPr defTabSz="685800"/>
            <a:endParaRPr lang="en-US" sz="5400" dirty="0">
              <a:solidFill>
                <a:prstClr val="white"/>
              </a:solidFill>
              <a:latin typeface="Trebuchet MS" panose="020B0603020202020204"/>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 y="1028700"/>
            <a:ext cx="10058399" cy="1714500"/>
          </a:xfrm>
        </p:spPr>
        <p:txBody>
          <a:bodyPr>
            <a:noAutofit/>
          </a:bodyPr>
          <a:lstStyle/>
          <a:p>
            <a:pPr eaLnBrk="1" hangingPunct="1">
              <a:defRPr/>
            </a:pPr>
            <a:r>
              <a:rPr lang="en-US" sz="6000" b="1" dirty="0">
                <a:solidFill>
                  <a:srgbClr val="FFFF00"/>
                </a:solidFill>
              </a:rPr>
              <a:t>GAME DAY!    The Interview</a:t>
            </a:r>
          </a:p>
        </p:txBody>
      </p:sp>
      <p:sp>
        <p:nvSpPr>
          <p:cNvPr id="86019" name="Rectangle 3"/>
          <p:cNvSpPr>
            <a:spLocks noGrp="1" noChangeArrowheads="1"/>
          </p:cNvSpPr>
          <p:nvPr>
            <p:ph idx="1"/>
          </p:nvPr>
        </p:nvSpPr>
        <p:spPr>
          <a:xfrm>
            <a:off x="45721" y="3200401"/>
            <a:ext cx="10286999" cy="6796088"/>
          </a:xfrm>
        </p:spPr>
        <p:txBody>
          <a:bodyPr>
            <a:normAutofit/>
          </a:bodyPr>
          <a:lstStyle/>
          <a:p>
            <a:pPr eaLnBrk="1" hangingPunct="1">
              <a:lnSpc>
                <a:spcPct val="90000"/>
              </a:lnSpc>
              <a:defRPr/>
            </a:pPr>
            <a:r>
              <a:rPr lang="en-US" sz="6000" dirty="0"/>
              <a:t>BE ON TIME  </a:t>
            </a:r>
          </a:p>
          <a:p>
            <a:pPr eaLnBrk="1" hangingPunct="1">
              <a:lnSpc>
                <a:spcPct val="90000"/>
              </a:lnSpc>
              <a:defRPr/>
            </a:pPr>
            <a:r>
              <a:rPr lang="en-US" sz="6600" dirty="0"/>
              <a:t>Know the location, building </a:t>
            </a:r>
            <a:r>
              <a:rPr lang="en-US" sz="6600" dirty="0" err="1"/>
              <a:t>etc</a:t>
            </a:r>
            <a:endParaRPr lang="en-US" sz="6600" dirty="0"/>
          </a:p>
          <a:p>
            <a:pPr eaLnBrk="1" hangingPunct="1">
              <a:lnSpc>
                <a:spcPct val="90000"/>
              </a:lnSpc>
              <a:defRPr/>
            </a:pPr>
            <a:r>
              <a:rPr lang="en-US" sz="6000" dirty="0"/>
              <a:t>DRESS FOR SUCCESS</a:t>
            </a:r>
          </a:p>
          <a:p>
            <a:pPr eaLnBrk="1" hangingPunct="1">
              <a:lnSpc>
                <a:spcPct val="90000"/>
              </a:lnSpc>
              <a:defRPr/>
            </a:pPr>
            <a:r>
              <a:rPr lang="en-US" sz="6000" dirty="0"/>
              <a:t>ATTITUDE!</a:t>
            </a:r>
          </a:p>
          <a:p>
            <a:pPr eaLnBrk="1" hangingPunct="1">
              <a:lnSpc>
                <a:spcPct val="90000"/>
              </a:lnSpc>
              <a:defRPr/>
            </a:pPr>
            <a:r>
              <a:rPr lang="en-US" sz="5400" dirty="0"/>
              <a:t> </a:t>
            </a:r>
            <a:endParaRPr lang="en-US" dirty="0"/>
          </a:p>
        </p:txBody>
      </p:sp>
      <p:pic>
        <p:nvPicPr>
          <p:cNvPr id="12292" name="Picture 7" descr="MPj04276600000[1]"/>
          <p:cNvPicPr>
            <a:picLocks noChangeAspect="1" noChangeArrowheads="1"/>
          </p:cNvPicPr>
          <p:nvPr/>
        </p:nvPicPr>
        <p:blipFill>
          <a:blip r:embed="rId3"/>
          <a:srcRect/>
          <a:stretch>
            <a:fillRect/>
          </a:stretch>
        </p:blipFill>
        <p:spPr bwMode="auto">
          <a:xfrm>
            <a:off x="10272715" y="0"/>
            <a:ext cx="5729288" cy="10287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F468-9D73-DA7E-471B-47A078DD6D30}"/>
              </a:ext>
            </a:extLst>
          </p:cNvPr>
          <p:cNvSpPr>
            <a:spLocks noGrp="1"/>
          </p:cNvSpPr>
          <p:nvPr>
            <p:ph type="title"/>
          </p:nvPr>
        </p:nvSpPr>
        <p:spPr/>
        <p:txBody>
          <a:bodyPr/>
          <a:lstStyle/>
          <a:p>
            <a:endParaRPr lang="en-MP"/>
          </a:p>
        </p:txBody>
      </p:sp>
      <p:pic>
        <p:nvPicPr>
          <p:cNvPr id="5" name="Content Placeholder 4" descr="A picture containing text, handwear&#10;&#10;Description automatically generated">
            <a:extLst>
              <a:ext uri="{FF2B5EF4-FFF2-40B4-BE49-F238E27FC236}">
                <a16:creationId xmlns:a16="http://schemas.microsoft.com/office/drawing/2014/main" id="{CAF01864-D5F0-7398-BD39-A89E3CBCCC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75" y="337542"/>
            <a:ext cx="18316575" cy="9611916"/>
          </a:xfrm>
        </p:spPr>
      </p:pic>
    </p:spTree>
    <p:extLst>
      <p:ext uri="{BB962C8B-B14F-4D97-AF65-F5344CB8AC3E}">
        <p14:creationId xmlns:p14="http://schemas.microsoft.com/office/powerpoint/2010/main" val="1130074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7CD1-14F6-FAB1-0E52-CCBC6DC9C7EE}"/>
              </a:ext>
            </a:extLst>
          </p:cNvPr>
          <p:cNvSpPr>
            <a:spLocks noGrp="1"/>
          </p:cNvSpPr>
          <p:nvPr>
            <p:ph type="title"/>
          </p:nvPr>
        </p:nvSpPr>
        <p:spPr/>
        <p:txBody>
          <a:bodyPr/>
          <a:lstStyle/>
          <a:p>
            <a:endParaRPr lang="en-MP"/>
          </a:p>
        </p:txBody>
      </p:sp>
      <p:pic>
        <p:nvPicPr>
          <p:cNvPr id="9" name="Content Placeholder 8" descr="A picture containing text, trouser&#10;&#10;Description automatically generated">
            <a:extLst>
              <a:ext uri="{FF2B5EF4-FFF2-40B4-BE49-F238E27FC236}">
                <a16:creationId xmlns:a16="http://schemas.microsoft.com/office/drawing/2014/main" id="{1F21AB15-3DAF-03C5-D15A-13DA5A6E6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114300"/>
            <a:ext cx="7315200" cy="10172700"/>
          </a:xfrm>
        </p:spPr>
      </p:pic>
    </p:spTree>
    <p:extLst>
      <p:ext uri="{BB962C8B-B14F-4D97-AF65-F5344CB8AC3E}">
        <p14:creationId xmlns:p14="http://schemas.microsoft.com/office/powerpoint/2010/main" val="929123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C827-DD93-97DB-EC3B-7B50A5C6F9B5}"/>
              </a:ext>
            </a:extLst>
          </p:cNvPr>
          <p:cNvSpPr>
            <a:spLocks noGrp="1"/>
          </p:cNvSpPr>
          <p:nvPr>
            <p:ph type="title"/>
          </p:nvPr>
        </p:nvSpPr>
        <p:spPr/>
        <p:txBody>
          <a:bodyPr/>
          <a:lstStyle/>
          <a:p>
            <a:endParaRPr lang="en-MP"/>
          </a:p>
        </p:txBody>
      </p:sp>
      <p:pic>
        <p:nvPicPr>
          <p:cNvPr id="5" name="Content Placeholder 4" descr="A picture containing text&#10;&#10;Description automatically generated">
            <a:extLst>
              <a:ext uri="{FF2B5EF4-FFF2-40B4-BE49-F238E27FC236}">
                <a16:creationId xmlns:a16="http://schemas.microsoft.com/office/drawing/2014/main" id="{BB3880E9-2E32-0B1A-E1D5-067A845E8B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623322"/>
            <a:ext cx="13945199" cy="10967472"/>
          </a:xfrm>
        </p:spPr>
      </p:pic>
    </p:spTree>
    <p:extLst>
      <p:ext uri="{BB962C8B-B14F-4D97-AF65-F5344CB8AC3E}">
        <p14:creationId xmlns:p14="http://schemas.microsoft.com/office/powerpoint/2010/main" val="1080957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1143000"/>
            <a:ext cx="13487400" cy="1714500"/>
          </a:xfrm>
        </p:spPr>
        <p:txBody>
          <a:bodyPr>
            <a:normAutofit fontScale="90000"/>
          </a:bodyPr>
          <a:lstStyle/>
          <a:p>
            <a:pPr eaLnBrk="1" hangingPunct="1">
              <a:defRPr/>
            </a:pPr>
            <a:r>
              <a:rPr lang="en-US" sz="6000" b="1" dirty="0">
                <a:solidFill>
                  <a:srgbClr val="FFFF00"/>
                </a:solidFill>
              </a:rPr>
              <a:t>GAME TIME</a:t>
            </a:r>
            <a:br>
              <a:rPr lang="en-US" sz="6000" b="1" dirty="0">
                <a:solidFill>
                  <a:srgbClr val="FFFF00"/>
                </a:solidFill>
              </a:rPr>
            </a:br>
            <a:r>
              <a:rPr lang="en-US" sz="6000" b="1" dirty="0">
                <a:solidFill>
                  <a:srgbClr val="FFFF00"/>
                </a:solidFill>
              </a:rPr>
              <a:t>Interview - Get your game face on!</a:t>
            </a:r>
          </a:p>
        </p:txBody>
      </p:sp>
      <p:sp>
        <p:nvSpPr>
          <p:cNvPr id="84995" name="Rectangle 3"/>
          <p:cNvSpPr>
            <a:spLocks noGrp="1" noChangeArrowheads="1"/>
          </p:cNvSpPr>
          <p:nvPr>
            <p:ph idx="1"/>
          </p:nvPr>
        </p:nvSpPr>
        <p:spPr>
          <a:xfrm>
            <a:off x="2" y="3462814"/>
            <a:ext cx="10401300" cy="6453188"/>
          </a:xfrm>
        </p:spPr>
        <p:txBody>
          <a:bodyPr>
            <a:normAutofit lnSpcReduction="10000"/>
          </a:bodyPr>
          <a:lstStyle/>
          <a:p>
            <a:pPr eaLnBrk="1" hangingPunct="1">
              <a:defRPr/>
            </a:pPr>
            <a:r>
              <a:rPr lang="en-US" sz="5400" dirty="0"/>
              <a:t>Will your hard work pay off…if you did not work hard it will show     The real competition starts now!</a:t>
            </a:r>
          </a:p>
          <a:p>
            <a:pPr eaLnBrk="1" hangingPunct="1">
              <a:defRPr/>
            </a:pPr>
            <a:endParaRPr lang="en-US" sz="5400" dirty="0"/>
          </a:p>
          <a:p>
            <a:pPr eaLnBrk="1" hangingPunct="1">
              <a:defRPr/>
            </a:pPr>
            <a:r>
              <a:rPr lang="en-US" sz="4800" dirty="0"/>
              <a:t> </a:t>
            </a:r>
          </a:p>
          <a:p>
            <a:pPr eaLnBrk="1" hangingPunct="1">
              <a:defRPr/>
            </a:pPr>
            <a:r>
              <a:rPr lang="en-US" sz="4800" dirty="0"/>
              <a:t>PERSONAL INTERVIEWS</a:t>
            </a:r>
          </a:p>
          <a:p>
            <a:pPr lvl="1" eaLnBrk="1" hangingPunct="1">
              <a:defRPr/>
            </a:pPr>
            <a:r>
              <a:rPr lang="en-US" sz="3600" dirty="0"/>
              <a:t>(Hand out) See list of questions you might have to answer.</a:t>
            </a:r>
            <a:r>
              <a:rPr lang="en-US" sz="4800" dirty="0"/>
              <a:t> </a:t>
            </a:r>
          </a:p>
        </p:txBody>
      </p:sp>
      <p:pic>
        <p:nvPicPr>
          <p:cNvPr id="13316" name="Picture 10" descr="MPj04305930000[1]"/>
          <p:cNvPicPr>
            <a:picLocks noChangeAspect="1" noChangeArrowheads="1"/>
          </p:cNvPicPr>
          <p:nvPr/>
        </p:nvPicPr>
        <p:blipFill>
          <a:blip r:embed="rId3"/>
          <a:srcRect/>
          <a:stretch>
            <a:fillRect/>
          </a:stretch>
        </p:blipFill>
        <p:spPr bwMode="auto">
          <a:xfrm>
            <a:off x="10401302" y="2857500"/>
            <a:ext cx="5426870" cy="52578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800100" y="842964"/>
            <a:ext cx="6172200" cy="1714500"/>
          </a:xfrm>
        </p:spPr>
        <p:txBody>
          <a:bodyPr>
            <a:normAutofit/>
          </a:bodyPr>
          <a:lstStyle/>
          <a:p>
            <a:pPr eaLnBrk="1" hangingPunct="1">
              <a:defRPr/>
            </a:pPr>
            <a:r>
              <a:rPr lang="en-US" sz="7200" dirty="0">
                <a:solidFill>
                  <a:srgbClr val="FFFF00"/>
                </a:solidFill>
              </a:rPr>
              <a:t>GAME TIME!</a:t>
            </a:r>
          </a:p>
        </p:txBody>
      </p:sp>
      <p:sp>
        <p:nvSpPr>
          <p:cNvPr id="88067" name="Rectangle 3"/>
          <p:cNvSpPr>
            <a:spLocks noGrp="1" noChangeArrowheads="1"/>
          </p:cNvSpPr>
          <p:nvPr>
            <p:ph idx="1"/>
          </p:nvPr>
        </p:nvSpPr>
        <p:spPr>
          <a:xfrm>
            <a:off x="-137160" y="2860493"/>
            <a:ext cx="11430000" cy="7886700"/>
          </a:xfrm>
        </p:spPr>
        <p:txBody>
          <a:bodyPr>
            <a:normAutofit/>
          </a:bodyPr>
          <a:lstStyle/>
          <a:p>
            <a:pPr eaLnBrk="1" hangingPunct="1">
              <a:buFont typeface="Wingdings" pitchFamily="2" charset="2"/>
              <a:buNone/>
              <a:defRPr/>
            </a:pPr>
            <a:r>
              <a:rPr lang="en-US" sz="6600" dirty="0"/>
              <a:t>You now have the opportunity to shine and sell yourself as the best for the job </a:t>
            </a:r>
          </a:p>
          <a:p>
            <a:pPr eaLnBrk="1" hangingPunct="1">
              <a:defRPr/>
            </a:pPr>
            <a:r>
              <a:rPr lang="en-US" sz="6600" dirty="0"/>
              <a:t>This is NOT a time to leave anything on the field…or interview room </a:t>
            </a:r>
            <a:r>
              <a:rPr lang="en-US" sz="6600" dirty="0">
                <a:sym typeface="Wingdings" pitchFamily="2" charset="2"/>
              </a:rPr>
              <a:t></a:t>
            </a:r>
            <a:endParaRPr lang="en-US" sz="6600" dirty="0"/>
          </a:p>
        </p:txBody>
      </p:sp>
      <p:pic>
        <p:nvPicPr>
          <p:cNvPr id="14340" name="Picture 4" descr="MPj04225610000[1]"/>
          <p:cNvPicPr>
            <a:picLocks noChangeAspect="1" noChangeArrowheads="1"/>
          </p:cNvPicPr>
          <p:nvPr/>
        </p:nvPicPr>
        <p:blipFill>
          <a:blip r:embed="rId3"/>
          <a:srcRect/>
          <a:stretch>
            <a:fillRect/>
          </a:stretch>
        </p:blipFill>
        <p:spPr bwMode="auto">
          <a:xfrm>
            <a:off x="11292840" y="3780947"/>
            <a:ext cx="6972300" cy="6400800"/>
          </a:xfrm>
          <a:prstGeom prst="rect">
            <a:avLst/>
          </a:prstGeom>
          <a:noFill/>
          <a:ln w="9525">
            <a:noFill/>
            <a:miter lim="800000"/>
            <a:headEnd/>
            <a:tailEnd/>
          </a:ln>
        </p:spPr>
      </p:pic>
      <p:sp>
        <p:nvSpPr>
          <p:cNvPr id="5" name="Rectangle 4"/>
          <p:cNvSpPr/>
          <p:nvPr/>
        </p:nvSpPr>
        <p:spPr>
          <a:xfrm>
            <a:off x="6972300" y="1123133"/>
            <a:ext cx="9338310" cy="1107996"/>
          </a:xfrm>
          <a:prstGeom prst="rect">
            <a:avLst/>
          </a:prstGeom>
        </p:spPr>
        <p:txBody>
          <a:bodyPr wrap="square">
            <a:spAutoFit/>
          </a:bodyPr>
          <a:lstStyle/>
          <a:p>
            <a:pPr marL="514350" indent="-514350" defTabSz="685800">
              <a:spcBef>
                <a:spcPct val="20000"/>
              </a:spcBef>
              <a:buClr>
                <a:srgbClr val="86D1EC"/>
              </a:buClr>
              <a:buSzPct val="90000"/>
              <a:buBlip>
                <a:blip r:embed="rId4"/>
              </a:buBlip>
              <a:defRPr/>
            </a:pPr>
            <a:r>
              <a:rPr lang="en-US" sz="6600" kern="0" dirty="0">
                <a:solidFill>
                  <a:srgbClr val="FFFF00"/>
                </a:solidFill>
                <a:effectLst>
                  <a:outerShdw blurRad="38100" dist="38100" dir="2700000" algn="tl">
                    <a:srgbClr val="000000"/>
                  </a:outerShdw>
                </a:effectLst>
                <a:latin typeface="Arial"/>
              </a:rPr>
              <a:t>Time to..GO FOR IT!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57201"/>
            <a:ext cx="12344400" cy="2131220"/>
          </a:xfrm>
        </p:spPr>
        <p:txBody>
          <a:bodyPr>
            <a:normAutofit/>
          </a:bodyPr>
          <a:lstStyle/>
          <a:p>
            <a:pPr>
              <a:defRPr/>
            </a:pPr>
            <a:r>
              <a:rPr lang="en-US" sz="7200" dirty="0">
                <a:solidFill>
                  <a:srgbClr val="FFFF00"/>
                </a:solidFill>
              </a:rPr>
              <a:t>THE INTERVIEWER</a:t>
            </a:r>
          </a:p>
        </p:txBody>
      </p:sp>
      <p:sp>
        <p:nvSpPr>
          <p:cNvPr id="3" name="Content Placeholder 2"/>
          <p:cNvSpPr>
            <a:spLocks noGrp="1"/>
          </p:cNvSpPr>
          <p:nvPr>
            <p:ph idx="1"/>
          </p:nvPr>
        </p:nvSpPr>
        <p:spPr>
          <a:xfrm>
            <a:off x="571500" y="3200401"/>
            <a:ext cx="15316200" cy="7710488"/>
          </a:xfrm>
        </p:spPr>
        <p:txBody>
          <a:bodyPr>
            <a:normAutofit/>
          </a:bodyPr>
          <a:lstStyle/>
          <a:p>
            <a:pPr>
              <a:defRPr/>
            </a:pPr>
            <a:r>
              <a:rPr lang="en-US" sz="5400" dirty="0"/>
              <a:t>Not always good at interviewing</a:t>
            </a:r>
          </a:p>
          <a:p>
            <a:pPr>
              <a:defRPr/>
            </a:pPr>
            <a:r>
              <a:rPr lang="en-US" sz="5400" dirty="0"/>
              <a:t>May not have read you resume or application thoroughly.</a:t>
            </a:r>
          </a:p>
          <a:p>
            <a:pPr>
              <a:defRPr/>
            </a:pPr>
            <a:r>
              <a:rPr lang="en-US" sz="5400" dirty="0"/>
              <a:t>Not always the decision maker for hiring</a:t>
            </a:r>
          </a:p>
          <a:p>
            <a:pPr lvl="1">
              <a:defRPr/>
            </a:pPr>
            <a:r>
              <a:rPr lang="en-US" sz="4800" dirty="0"/>
              <a:t>This may be first of two interviews</a:t>
            </a:r>
          </a:p>
          <a:p>
            <a:pPr>
              <a:defRPr/>
            </a:pPr>
            <a:r>
              <a:rPr lang="en-US" sz="5400" dirty="0"/>
              <a:t>Might be more than one person interviewing.</a:t>
            </a:r>
          </a:p>
          <a:p>
            <a:pPr>
              <a:defRPr/>
            </a:pPr>
            <a:r>
              <a:rPr lang="en-US" sz="5400" dirty="0"/>
              <a:t>May ask questions to evoke a reaction or to make you feel uncomfortable.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061262"/>
            <a:ext cx="15441273" cy="1621407"/>
          </a:xfrm>
        </p:spPr>
        <p:txBody>
          <a:bodyPr>
            <a:noAutofit/>
          </a:bodyPr>
          <a:lstStyle/>
          <a:p>
            <a:pPr>
              <a:defRPr/>
            </a:pPr>
            <a:r>
              <a:rPr lang="en-US" sz="6600" dirty="0">
                <a:solidFill>
                  <a:srgbClr val="FFFF00"/>
                </a:solidFill>
              </a:rPr>
              <a:t>List out Do’s and Don’ts for Interviews</a:t>
            </a:r>
          </a:p>
        </p:txBody>
      </p:sp>
      <p:pic>
        <p:nvPicPr>
          <p:cNvPr id="16387" name="Content Placeholder 3" descr="resume photo.jpg"/>
          <p:cNvPicPr>
            <a:picLocks noGrp="1" noChangeAspect="1"/>
          </p:cNvPicPr>
          <p:nvPr>
            <p:ph idx="1"/>
          </p:nvPr>
        </p:nvPicPr>
        <p:blipFill>
          <a:blip r:embed="rId2"/>
          <a:stretch>
            <a:fillRect/>
          </a:stretch>
        </p:blipFill>
        <p:spPr>
          <a:xfrm>
            <a:off x="3018758" y="3287003"/>
            <a:ext cx="9403760" cy="68765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6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arge tree in a field&#10;&#10;Description automatically generated with medium confidence">
            <a:extLst>
              <a:ext uri="{FF2B5EF4-FFF2-40B4-BE49-F238E27FC236}">
                <a16:creationId xmlns:a16="http://schemas.microsoft.com/office/drawing/2014/main" id="{929B3BE5-BFA3-2D4B-0DB3-F6AC59BD34D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6060" b="27690"/>
          <a:stretch/>
        </p:blipFill>
        <p:spPr>
          <a:xfrm>
            <a:off x="30" y="2"/>
            <a:ext cx="18287970" cy="10286999"/>
          </a:xfrm>
          <a:prstGeom prst="rect">
            <a:avLst/>
          </a:prstGeom>
        </p:spPr>
      </p:pic>
      <p:sp>
        <p:nvSpPr>
          <p:cNvPr id="2" name="Title 1">
            <a:extLst>
              <a:ext uri="{FF2B5EF4-FFF2-40B4-BE49-F238E27FC236}">
                <a16:creationId xmlns:a16="http://schemas.microsoft.com/office/drawing/2014/main" id="{702343D4-B2C7-3C0C-2330-A41F51BB9C0A}"/>
              </a:ext>
            </a:extLst>
          </p:cNvPr>
          <p:cNvSpPr>
            <a:spLocks noGrp="1"/>
          </p:cNvSpPr>
          <p:nvPr>
            <p:ph type="title"/>
          </p:nvPr>
        </p:nvSpPr>
        <p:spPr>
          <a:xfrm>
            <a:off x="2593911" y="2001416"/>
            <a:ext cx="13716000" cy="8285585"/>
          </a:xfrm>
        </p:spPr>
        <p:txBody>
          <a:bodyPr vert="horz" lIns="137160" tIns="68580" rIns="137160" bIns="68580" rtlCol="0" anchor="b">
            <a:normAutofit fontScale="90000"/>
          </a:bodyPr>
          <a:lstStyle/>
          <a:p>
            <a:pPr algn="ctr"/>
            <a:r>
              <a:rPr lang="en-US" sz="12000" dirty="0">
                <a:solidFill>
                  <a:srgbClr val="FFFFFF"/>
                </a:solidFill>
              </a:rPr>
              <a:t>THE SECOND-BEST TIME IS </a:t>
            </a:r>
            <a:br>
              <a:rPr lang="en-US" sz="12000" dirty="0">
                <a:solidFill>
                  <a:srgbClr val="FFFFFF"/>
                </a:solidFill>
              </a:rPr>
            </a:br>
            <a:r>
              <a:rPr lang="en-US" sz="24900" dirty="0">
                <a:solidFill>
                  <a:srgbClr val="FFFFFF"/>
                </a:solidFill>
              </a:rPr>
              <a:t>NOW</a:t>
            </a:r>
            <a:br>
              <a:rPr lang="en-US" sz="24900" dirty="0">
                <a:solidFill>
                  <a:srgbClr val="FFFFFF"/>
                </a:solidFill>
              </a:rPr>
            </a:br>
            <a:br>
              <a:rPr lang="en-US" sz="24900" dirty="0">
                <a:solidFill>
                  <a:srgbClr val="FFFFFF"/>
                </a:solidFill>
              </a:rPr>
            </a:br>
            <a:r>
              <a:rPr lang="en-US" sz="6000" dirty="0">
                <a:solidFill>
                  <a:srgbClr val="FFFFFF"/>
                </a:solidFill>
              </a:rPr>
              <a:t>Chinese Proverb</a:t>
            </a:r>
            <a:endParaRPr lang="en-US" sz="9000" dirty="0">
              <a:solidFill>
                <a:srgbClr val="FFFFFF"/>
              </a:solidFill>
            </a:endParaRPr>
          </a:p>
        </p:txBody>
      </p:sp>
    </p:spTree>
    <p:extLst>
      <p:ext uri="{BB962C8B-B14F-4D97-AF65-F5344CB8AC3E}">
        <p14:creationId xmlns:p14="http://schemas.microsoft.com/office/powerpoint/2010/main" val="11285022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AB8A-1D33-8C5D-4750-787E83362FC6}"/>
              </a:ext>
            </a:extLst>
          </p:cNvPr>
          <p:cNvSpPr>
            <a:spLocks noGrp="1"/>
          </p:cNvSpPr>
          <p:nvPr>
            <p:ph type="title"/>
          </p:nvPr>
        </p:nvSpPr>
        <p:spPr/>
        <p:txBody>
          <a:bodyPr/>
          <a:lstStyle/>
          <a:p>
            <a:endParaRPr lang="en-MP" dirty="0"/>
          </a:p>
        </p:txBody>
      </p:sp>
      <p:pic>
        <p:nvPicPr>
          <p:cNvPr id="5" name="Content Placeholder 4" descr="A group of people sitting in chairs&#10;&#10;Description automatically generated with medium confidence">
            <a:extLst>
              <a:ext uri="{FF2B5EF4-FFF2-40B4-BE49-F238E27FC236}">
                <a16:creationId xmlns:a16="http://schemas.microsoft.com/office/drawing/2014/main" id="{90587135-400A-DC4B-1217-FFCB209B55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7916"/>
            <a:ext cx="18516600" cy="10131168"/>
          </a:xfrm>
        </p:spPr>
      </p:pic>
    </p:spTree>
    <p:extLst>
      <p:ext uri="{BB962C8B-B14F-4D97-AF65-F5344CB8AC3E}">
        <p14:creationId xmlns:p14="http://schemas.microsoft.com/office/powerpoint/2010/main" val="3033911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7412" name="Picture 1" descr="The Official Dilbert Website featuring Scott Adams Dilbert strips, animations and more"/>
          <p:cNvPicPr>
            <a:picLocks noChangeAspect="1" noChangeArrowheads="1"/>
          </p:cNvPicPr>
          <p:nvPr/>
        </p:nvPicPr>
        <p:blipFill>
          <a:blip r:embed="rId2"/>
          <a:srcRect/>
          <a:stretch>
            <a:fillRect/>
          </a:stretch>
        </p:blipFill>
        <p:spPr bwMode="auto">
          <a:xfrm>
            <a:off x="0" y="914400"/>
            <a:ext cx="18288000" cy="84582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129842"/>
            <a:ext cx="15441273" cy="1621407"/>
          </a:xfrm>
        </p:spPr>
        <p:txBody>
          <a:bodyPr>
            <a:noAutofit/>
          </a:bodyPr>
          <a:lstStyle/>
          <a:p>
            <a:pPr algn="ctr">
              <a:defRPr/>
            </a:pPr>
            <a:r>
              <a:rPr lang="en-US" sz="6600" dirty="0">
                <a:solidFill>
                  <a:srgbClr val="FFFF00"/>
                </a:solidFill>
              </a:rPr>
              <a:t>Top things that hurt your chances in an interview</a:t>
            </a:r>
          </a:p>
        </p:txBody>
      </p:sp>
      <p:sp>
        <p:nvSpPr>
          <p:cNvPr id="3" name="Content Placeholder 2"/>
          <p:cNvSpPr>
            <a:spLocks noGrp="1"/>
          </p:cNvSpPr>
          <p:nvPr>
            <p:ph idx="1"/>
          </p:nvPr>
        </p:nvSpPr>
        <p:spPr>
          <a:xfrm>
            <a:off x="1020482" y="3200401"/>
            <a:ext cx="15441273" cy="7086599"/>
          </a:xfrm>
        </p:spPr>
        <p:txBody>
          <a:bodyPr>
            <a:normAutofit/>
          </a:bodyPr>
          <a:lstStyle/>
          <a:p>
            <a:pPr>
              <a:defRPr/>
            </a:pPr>
            <a:r>
              <a:rPr lang="en-US" sz="5250" dirty="0"/>
              <a:t>Cell Phone Rings…and then answered</a:t>
            </a:r>
          </a:p>
          <a:p>
            <a:pPr>
              <a:defRPr/>
            </a:pPr>
            <a:r>
              <a:rPr lang="en-US" sz="5250" dirty="0"/>
              <a:t>Is disinterested</a:t>
            </a:r>
          </a:p>
          <a:p>
            <a:pPr>
              <a:defRPr/>
            </a:pPr>
            <a:r>
              <a:rPr lang="en-US" sz="5250" dirty="0"/>
              <a:t>Inappropriately Dressed</a:t>
            </a:r>
          </a:p>
          <a:p>
            <a:pPr>
              <a:defRPr/>
            </a:pPr>
            <a:r>
              <a:rPr lang="en-US" sz="5250" dirty="0"/>
              <a:t>Arrogant</a:t>
            </a:r>
          </a:p>
          <a:p>
            <a:pPr>
              <a:defRPr/>
            </a:pPr>
            <a:r>
              <a:rPr lang="en-US" sz="5250" dirty="0"/>
              <a:t>Talking negative about former employer/employees</a:t>
            </a:r>
          </a:p>
          <a:p>
            <a:pPr>
              <a:defRPr/>
            </a:pPr>
            <a:r>
              <a:rPr lang="en-US" sz="5250" dirty="0"/>
              <a:t>Chewing gum</a:t>
            </a:r>
          </a:p>
          <a:p>
            <a:pPr>
              <a:defRPr/>
            </a:pPr>
            <a:r>
              <a:rPr lang="en-US" sz="5250" dirty="0"/>
              <a:t>Bringing child, friend or spouse</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BB66-A479-CDDD-4573-D3DBA4956175}"/>
              </a:ext>
            </a:extLst>
          </p:cNvPr>
          <p:cNvSpPr>
            <a:spLocks noGrp="1"/>
          </p:cNvSpPr>
          <p:nvPr>
            <p:ph type="title"/>
          </p:nvPr>
        </p:nvSpPr>
        <p:spPr/>
        <p:txBody>
          <a:bodyPr/>
          <a:lstStyle/>
          <a:p>
            <a:endParaRPr lang="en-MP"/>
          </a:p>
        </p:txBody>
      </p:sp>
      <p:pic>
        <p:nvPicPr>
          <p:cNvPr id="4" name="Content Placeholder 3" descr="A picture containing text, person, floor&#10;&#10;Description automatically generated">
            <a:extLst>
              <a:ext uri="{FF2B5EF4-FFF2-40B4-BE49-F238E27FC236}">
                <a16:creationId xmlns:a16="http://schemas.microsoft.com/office/drawing/2014/main" id="{DEBC6346-58C0-7714-FA7B-5D585FF24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9057620" cy="10309860"/>
          </a:xfrm>
          <a:prstGeom prst="rect">
            <a:avLst/>
          </a:prstGeom>
        </p:spPr>
      </p:pic>
    </p:spTree>
    <p:extLst>
      <p:ext uri="{BB962C8B-B14F-4D97-AF65-F5344CB8AC3E}">
        <p14:creationId xmlns:p14="http://schemas.microsoft.com/office/powerpoint/2010/main" val="1758079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A98A-3F9E-DE85-F104-448DCE470711}"/>
              </a:ext>
            </a:extLst>
          </p:cNvPr>
          <p:cNvSpPr>
            <a:spLocks noGrp="1"/>
          </p:cNvSpPr>
          <p:nvPr>
            <p:ph type="title"/>
          </p:nvPr>
        </p:nvSpPr>
        <p:spPr/>
        <p:txBody>
          <a:bodyPr/>
          <a:lstStyle/>
          <a:p>
            <a:endParaRPr lang="en-MP"/>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7984D82B-8456-7773-E0D6-B3E2C89EE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587016"/>
            <a:ext cx="8276085" cy="11896877"/>
          </a:xfrm>
        </p:spPr>
      </p:pic>
    </p:spTree>
    <p:extLst>
      <p:ext uri="{BB962C8B-B14F-4D97-AF65-F5344CB8AC3E}">
        <p14:creationId xmlns:p14="http://schemas.microsoft.com/office/powerpoint/2010/main" val="2311388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7200" dirty="0">
                <a:solidFill>
                  <a:srgbClr val="FFFF00"/>
                </a:solidFill>
              </a:rPr>
              <a:t>Make an Interview Checklist</a:t>
            </a:r>
          </a:p>
        </p:txBody>
      </p:sp>
      <p:sp>
        <p:nvSpPr>
          <p:cNvPr id="3" name="Content Placeholder 2"/>
          <p:cNvSpPr>
            <a:spLocks noGrp="1"/>
          </p:cNvSpPr>
          <p:nvPr>
            <p:ph idx="1"/>
          </p:nvPr>
        </p:nvSpPr>
        <p:spPr>
          <a:xfrm>
            <a:off x="2" y="2971801"/>
            <a:ext cx="17602200" cy="6972299"/>
          </a:xfrm>
        </p:spPr>
        <p:txBody>
          <a:bodyPr>
            <a:normAutofit/>
          </a:bodyPr>
          <a:lstStyle/>
          <a:p>
            <a:pPr>
              <a:defRPr/>
            </a:pPr>
            <a:r>
              <a:rPr lang="en-US" sz="6000" dirty="0"/>
              <a:t>Some of the following items might be on this list…</a:t>
            </a:r>
          </a:p>
          <a:p>
            <a:pPr>
              <a:defRPr/>
            </a:pPr>
            <a:r>
              <a:rPr lang="en-US" sz="6000" dirty="0"/>
              <a:t>Remember, reading this will not help you get a job…..</a:t>
            </a:r>
          </a:p>
          <a:p>
            <a:pPr>
              <a:defRPr/>
            </a:pPr>
            <a:r>
              <a:rPr lang="en-US" sz="6000" dirty="0"/>
              <a:t>You MUST practice to be great at an interview.  You must beat out EVERYONE else…(Attitude)</a:t>
            </a:r>
          </a:p>
          <a:p>
            <a:pPr>
              <a:defRPr/>
            </a:pPr>
            <a:r>
              <a:rPr lang="en-US" sz="6000" dirty="0"/>
              <a:t>What is 2</a:t>
            </a:r>
            <a:r>
              <a:rPr lang="en-US" sz="6000" baseline="30000" dirty="0"/>
              <a:t>nd</a:t>
            </a:r>
            <a:r>
              <a:rPr lang="en-US" sz="6000" dirty="0"/>
              <a:t> place in a job interview.</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E571-D969-9181-9AF7-087A71F625A3}"/>
              </a:ext>
            </a:extLst>
          </p:cNvPr>
          <p:cNvSpPr>
            <a:spLocks noGrp="1"/>
          </p:cNvSpPr>
          <p:nvPr>
            <p:ph type="title"/>
          </p:nvPr>
        </p:nvSpPr>
        <p:spPr/>
        <p:txBody>
          <a:bodyPr/>
          <a:lstStyle/>
          <a:p>
            <a:endParaRPr lang="en-MP"/>
          </a:p>
        </p:txBody>
      </p:sp>
      <p:pic>
        <p:nvPicPr>
          <p:cNvPr id="5" name="Content Placeholder 4" descr="Two people sitting at a desk with a computer&#10;&#10;Description automatically generated with low confidence">
            <a:extLst>
              <a:ext uri="{FF2B5EF4-FFF2-40B4-BE49-F238E27FC236}">
                <a16:creationId xmlns:a16="http://schemas.microsoft.com/office/drawing/2014/main" id="{4B57DFE3-4D2C-1D1B-9998-2F6EE2CB4E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288000" cy="10332720"/>
          </a:xfrm>
        </p:spPr>
      </p:pic>
    </p:spTree>
    <p:extLst>
      <p:ext uri="{BB962C8B-B14F-4D97-AF65-F5344CB8AC3E}">
        <p14:creationId xmlns:p14="http://schemas.microsoft.com/office/powerpoint/2010/main" val="969486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371600" y="685800"/>
            <a:ext cx="12344400" cy="2097882"/>
          </a:xfrm>
        </p:spPr>
        <p:txBody>
          <a:bodyPr>
            <a:normAutofit/>
          </a:bodyPr>
          <a:lstStyle/>
          <a:p>
            <a:pPr eaLnBrk="1" hangingPunct="1">
              <a:defRPr/>
            </a:pPr>
            <a:r>
              <a:rPr lang="en-US" sz="8100" dirty="0">
                <a:solidFill>
                  <a:srgbClr val="FFFF00"/>
                </a:solidFill>
              </a:rPr>
              <a:t>DO THIS</a:t>
            </a:r>
            <a:endParaRPr lang="en-US" sz="7200" dirty="0">
              <a:solidFill>
                <a:srgbClr val="FFFF00"/>
              </a:solidFill>
            </a:endParaRPr>
          </a:p>
        </p:txBody>
      </p:sp>
      <p:sp>
        <p:nvSpPr>
          <p:cNvPr id="90115" name="Rectangle 3"/>
          <p:cNvSpPr>
            <a:spLocks noGrp="1" noChangeArrowheads="1"/>
          </p:cNvSpPr>
          <p:nvPr>
            <p:ph idx="1"/>
          </p:nvPr>
        </p:nvSpPr>
        <p:spPr>
          <a:xfrm>
            <a:off x="685800" y="3143250"/>
            <a:ext cx="9715500" cy="7658100"/>
          </a:xfrm>
        </p:spPr>
        <p:txBody>
          <a:bodyPr>
            <a:normAutofit lnSpcReduction="10000"/>
          </a:bodyPr>
          <a:lstStyle/>
          <a:p>
            <a:pPr eaLnBrk="1" hangingPunct="1">
              <a:defRPr/>
            </a:pPr>
            <a:r>
              <a:rPr lang="en-US" sz="4800" dirty="0"/>
              <a:t>Bring a copy of your resume or application.</a:t>
            </a:r>
          </a:p>
          <a:p>
            <a:pPr eaLnBrk="1" hangingPunct="1">
              <a:defRPr/>
            </a:pPr>
            <a:r>
              <a:rPr lang="en-US" sz="4800" dirty="0"/>
              <a:t>Dress professionally</a:t>
            </a:r>
          </a:p>
          <a:p>
            <a:pPr eaLnBrk="1" hangingPunct="1">
              <a:defRPr/>
            </a:pPr>
            <a:r>
              <a:rPr lang="en-US" sz="4800" dirty="0"/>
              <a:t>Grooming</a:t>
            </a:r>
          </a:p>
          <a:p>
            <a:pPr eaLnBrk="1" hangingPunct="1">
              <a:defRPr/>
            </a:pPr>
            <a:r>
              <a:rPr lang="en-US" sz="4800" dirty="0"/>
              <a:t>Positive Attitude </a:t>
            </a:r>
          </a:p>
          <a:p>
            <a:pPr eaLnBrk="1" hangingPunct="1">
              <a:defRPr/>
            </a:pPr>
            <a:r>
              <a:rPr lang="en-US" sz="4800" dirty="0"/>
              <a:t>Body language</a:t>
            </a:r>
          </a:p>
          <a:p>
            <a:pPr eaLnBrk="1" hangingPunct="1">
              <a:defRPr/>
            </a:pPr>
            <a:r>
              <a:rPr lang="en-US" sz="4800" dirty="0"/>
              <a:t>Gum, Betel nut, “guests”</a:t>
            </a:r>
          </a:p>
          <a:p>
            <a:pPr eaLnBrk="1" hangingPunct="1">
              <a:defRPr/>
            </a:pPr>
            <a:r>
              <a:rPr lang="en-US" sz="4800" dirty="0"/>
              <a:t>Piercings</a:t>
            </a:r>
          </a:p>
          <a:p>
            <a:pPr eaLnBrk="1" hangingPunct="1">
              <a:defRPr/>
            </a:pPr>
            <a:r>
              <a:rPr lang="en-US" sz="4800" dirty="0"/>
              <a:t>Leave the Cellular phone home!...at least silent.</a:t>
            </a:r>
          </a:p>
        </p:txBody>
      </p:sp>
      <p:pic>
        <p:nvPicPr>
          <p:cNvPr id="90118" name="Picture 6" descr="MPj04305860000[1]"/>
          <p:cNvPicPr>
            <a:picLocks noChangeAspect="1" noChangeArrowheads="1"/>
          </p:cNvPicPr>
          <p:nvPr/>
        </p:nvPicPr>
        <p:blipFill>
          <a:blip r:embed="rId3"/>
          <a:srcRect/>
          <a:stretch>
            <a:fillRect/>
          </a:stretch>
        </p:blipFill>
        <p:spPr bwMode="auto">
          <a:xfrm>
            <a:off x="10401300" y="3657600"/>
            <a:ext cx="5600700" cy="662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90118"/>
                                        </p:tgtEl>
                                        <p:attrNameLst>
                                          <p:attrName>style.color</p:attrName>
                                        </p:attrNameLst>
                                      </p:cBhvr>
                                      <p:to>
                                        <a:schemeClr val="accent2"/>
                                      </p:to>
                                    </p:animClr>
                                    <p:animClr clrSpc="rgb" dir="cw">
                                      <p:cBhvr>
                                        <p:cTn id="7" dur="1900" fill="hold">
                                          <p:stCondLst>
                                            <p:cond delay="100"/>
                                          </p:stCondLst>
                                        </p:cTn>
                                        <p:tgtEl>
                                          <p:spTgt spid="90118"/>
                                        </p:tgtEl>
                                        <p:attrNameLst>
                                          <p:attrName>fillColor</p:attrName>
                                        </p:attrNameLst>
                                      </p:cBhvr>
                                      <p:to>
                                        <a:schemeClr val="accent2"/>
                                      </p:to>
                                    </p:animClr>
                                    <p:set>
                                      <p:cBhvr>
                                        <p:cTn id="8" dur="1900" fill="hold">
                                          <p:stCondLst>
                                            <p:cond delay="100"/>
                                          </p:stCondLst>
                                        </p:cTn>
                                        <p:tgtEl>
                                          <p:spTgt spid="90118"/>
                                        </p:tgtEl>
                                        <p:attrNameLst>
                                          <p:attrName>fill.type</p:attrName>
                                        </p:attrNameLst>
                                      </p:cBhvr>
                                      <p:to>
                                        <p:strVal val="solid"/>
                                      </p:to>
                                    </p:set>
                                    <p:set>
                                      <p:cBhvr>
                                        <p:cTn id="9" dur="1900" fill="hold">
                                          <p:stCondLst>
                                            <p:cond delay="100"/>
                                          </p:stCondLst>
                                        </p:cTn>
                                        <p:tgtEl>
                                          <p:spTgt spid="90118"/>
                                        </p:tgtEl>
                                        <p:attrNameLst>
                                          <p:attrName>fill.on</p:attrName>
                                        </p:attrNameLst>
                                      </p:cBhvr>
                                      <p:to>
                                        <p:strVal val="true"/>
                                      </p:to>
                                    </p:set>
                                    <p:animScale>
                                      <p:cBhvr>
                                        <p:cTn id="10" dur="200" fill="hold">
                                          <p:stCondLst>
                                            <p:cond delay="0"/>
                                          </p:stCondLst>
                                        </p:cTn>
                                        <p:tgtEl>
                                          <p:spTgt spid="90118"/>
                                        </p:tgtEl>
                                      </p:cBhvr>
                                      <p:from x="100000" y="100000"/>
                                      <p:to x="100000" y="5000"/>
                                    </p:animScale>
                                    <p:animScale>
                                      <p:cBhvr>
                                        <p:cTn id="11" dur="200" fill="hold">
                                          <p:stCondLst>
                                            <p:cond delay="200"/>
                                          </p:stCondLst>
                                        </p:cTn>
                                        <p:tgtEl>
                                          <p:spTgt spid="90118"/>
                                        </p:tgtEl>
                                      </p:cBhvr>
                                      <p:from x="100000" y="5000"/>
                                      <p:to x="120000" y="150000"/>
                                    </p:animScale>
                                    <p:animScale>
                                      <p:cBhvr>
                                        <p:cTn id="12" dur="600" fill="hold">
                                          <p:stCondLst>
                                            <p:cond delay="1400"/>
                                          </p:stCondLst>
                                        </p:cTn>
                                        <p:tgtEl>
                                          <p:spTgt spid="90118"/>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1"/>
            <a:ext cx="12344400" cy="1297781"/>
          </a:xfrm>
        </p:spPr>
        <p:txBody>
          <a:bodyPr>
            <a:normAutofit/>
          </a:bodyPr>
          <a:lstStyle/>
          <a:p>
            <a:pPr>
              <a:defRPr/>
            </a:pPr>
            <a:r>
              <a:rPr lang="en-US" sz="7200" dirty="0">
                <a:solidFill>
                  <a:srgbClr val="FFFF00"/>
                </a:solidFill>
              </a:rPr>
              <a:t>DO THIS!</a:t>
            </a:r>
          </a:p>
        </p:txBody>
      </p:sp>
      <p:sp>
        <p:nvSpPr>
          <p:cNvPr id="3" name="Content Placeholder 2"/>
          <p:cNvSpPr>
            <a:spLocks noGrp="1"/>
          </p:cNvSpPr>
          <p:nvPr>
            <p:ph idx="1"/>
          </p:nvPr>
        </p:nvSpPr>
        <p:spPr>
          <a:xfrm>
            <a:off x="914400" y="3200401"/>
            <a:ext cx="14516100" cy="7253288"/>
          </a:xfrm>
        </p:spPr>
        <p:txBody>
          <a:bodyPr>
            <a:normAutofit/>
          </a:bodyPr>
          <a:lstStyle/>
          <a:p>
            <a:pPr eaLnBrk="1" hangingPunct="1">
              <a:defRPr/>
            </a:pPr>
            <a:r>
              <a:rPr lang="en-US" sz="5400" dirty="0"/>
              <a:t>Be on time.</a:t>
            </a:r>
          </a:p>
          <a:p>
            <a:pPr eaLnBrk="1" hangingPunct="1">
              <a:defRPr/>
            </a:pPr>
            <a:r>
              <a:rPr lang="en-US" sz="5400" dirty="0"/>
              <a:t>Eye Contact </a:t>
            </a:r>
          </a:p>
          <a:p>
            <a:pPr eaLnBrk="1" hangingPunct="1">
              <a:defRPr/>
            </a:pPr>
            <a:r>
              <a:rPr lang="en-US" sz="5400" dirty="0"/>
              <a:t>Firm Handshake</a:t>
            </a:r>
          </a:p>
          <a:p>
            <a:pPr eaLnBrk="1" hangingPunct="1">
              <a:defRPr/>
            </a:pPr>
            <a:r>
              <a:rPr lang="en-US" sz="5400" dirty="0"/>
              <a:t>Fidgeting – hands on -  face in hair</a:t>
            </a:r>
          </a:p>
          <a:p>
            <a:pPr eaLnBrk="1" hangingPunct="1">
              <a:defRPr/>
            </a:pPr>
            <a:r>
              <a:rPr lang="en-US" sz="5400" dirty="0"/>
              <a:t>Posture</a:t>
            </a:r>
          </a:p>
          <a:p>
            <a:pPr eaLnBrk="1" hangingPunct="1">
              <a:defRPr/>
            </a:pPr>
            <a:r>
              <a:rPr lang="en-US" sz="5400" dirty="0"/>
              <a:t>UMM – Like – You Know</a:t>
            </a:r>
          </a:p>
          <a:p>
            <a:pPr eaLnBrk="1" hangingPunct="1">
              <a:defRPr/>
            </a:pPr>
            <a:r>
              <a:rPr lang="en-US" sz="5400" dirty="0"/>
              <a:t>Speak clearly</a:t>
            </a:r>
          </a:p>
          <a:p>
            <a:pPr>
              <a:defRPr/>
            </a:pP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1"/>
            <a:ext cx="12344400" cy="1297781"/>
          </a:xfrm>
        </p:spPr>
        <p:txBody>
          <a:bodyPr>
            <a:normAutofit/>
          </a:bodyPr>
          <a:lstStyle/>
          <a:p>
            <a:pPr>
              <a:defRPr/>
            </a:pPr>
            <a:r>
              <a:rPr lang="en-US" sz="8100" dirty="0">
                <a:solidFill>
                  <a:srgbClr val="FFFF00"/>
                </a:solidFill>
              </a:rPr>
              <a:t>DO THIS!</a:t>
            </a:r>
          </a:p>
        </p:txBody>
      </p:sp>
      <p:sp>
        <p:nvSpPr>
          <p:cNvPr id="3" name="Content Placeholder 2"/>
          <p:cNvSpPr>
            <a:spLocks noGrp="1"/>
          </p:cNvSpPr>
          <p:nvPr>
            <p:ph idx="1"/>
          </p:nvPr>
        </p:nvSpPr>
        <p:spPr>
          <a:xfrm>
            <a:off x="0" y="3200401"/>
            <a:ext cx="18288000" cy="7253288"/>
          </a:xfrm>
        </p:spPr>
        <p:txBody>
          <a:bodyPr>
            <a:normAutofit/>
          </a:bodyPr>
          <a:lstStyle/>
          <a:p>
            <a:pPr eaLnBrk="1" hangingPunct="1">
              <a:defRPr/>
            </a:pPr>
            <a:r>
              <a:rPr lang="en-US" sz="7200" b="1" dirty="0"/>
              <a:t>Have 1 or 2 questions prepared</a:t>
            </a:r>
          </a:p>
          <a:p>
            <a:pPr marL="685800" lvl="1" indent="0">
              <a:buNone/>
              <a:defRPr/>
            </a:pPr>
            <a:r>
              <a:rPr lang="en-US" sz="6000" b="1" dirty="0"/>
              <a:t>1 Can you tell me of what training I can expect to go through.</a:t>
            </a:r>
          </a:p>
          <a:p>
            <a:pPr marL="685800" lvl="1" indent="0">
              <a:buNone/>
              <a:defRPr/>
            </a:pPr>
            <a:r>
              <a:rPr lang="en-US" sz="6000" b="1" dirty="0"/>
              <a:t>2 When do you plan on making a decision.</a:t>
            </a:r>
          </a:p>
          <a:p>
            <a:pPr marL="685800" lvl="1" indent="0">
              <a:buNone/>
              <a:defRPr/>
            </a:pPr>
            <a:endParaRPr lang="en-US" sz="6000" b="1" dirty="0"/>
          </a:p>
          <a:p>
            <a:pPr eaLnBrk="1" hangingPunct="1">
              <a:defRPr/>
            </a:pPr>
            <a:r>
              <a:rPr lang="en-US" sz="7200" dirty="0"/>
              <a:t>Smile and relax…because you are prepared!</a:t>
            </a:r>
            <a:endParaRPr lang="en-US" sz="6000" dirty="0"/>
          </a:p>
          <a:p>
            <a:pPr>
              <a:defRPr/>
            </a:pPr>
            <a:endParaRPr lang="en-US" dirty="0"/>
          </a:p>
        </p:txBody>
      </p:sp>
    </p:spTree>
    <p:extLst>
      <p:ext uri="{BB962C8B-B14F-4D97-AF65-F5344CB8AC3E}">
        <p14:creationId xmlns:p14="http://schemas.microsoft.com/office/powerpoint/2010/main" val="201055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holding a basketball&#10;&#10;Description automatically generated">
            <a:extLst>
              <a:ext uri="{FF2B5EF4-FFF2-40B4-BE49-F238E27FC236}">
                <a16:creationId xmlns:a16="http://schemas.microsoft.com/office/drawing/2014/main" id="{6E606751-A317-DA96-585F-D9FD9EE814B2}"/>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24883" y="-202101"/>
            <a:ext cx="15762309" cy="10489101"/>
          </a:xfrm>
          <a:prstGeom prst="rect">
            <a:avLst/>
          </a:prstGeom>
          <a:ln>
            <a:noFill/>
          </a:ln>
          <a:effectLst>
            <a:softEdge rad="112500"/>
          </a:effectLst>
        </p:spPr>
      </p:pic>
      <p:sp>
        <p:nvSpPr>
          <p:cNvPr id="8" name="TextBox 7">
            <a:extLst>
              <a:ext uri="{FF2B5EF4-FFF2-40B4-BE49-F238E27FC236}">
                <a16:creationId xmlns:a16="http://schemas.microsoft.com/office/drawing/2014/main" id="{47E3C4FC-7986-C61B-4237-C4CCEDB2C768}"/>
              </a:ext>
            </a:extLst>
          </p:cNvPr>
          <p:cNvSpPr txBox="1"/>
          <p:nvPr/>
        </p:nvSpPr>
        <p:spPr>
          <a:xfrm>
            <a:off x="1212980" y="860363"/>
            <a:ext cx="5756987" cy="840230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MISS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100%</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OF THE SHOTS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DO NOT TAKE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Wayne Gretzky</a:t>
            </a:r>
            <a:endParaRPr kumimoji="0" lang="en-MP"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311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a:bodyPr>
          <a:lstStyle/>
          <a:p>
            <a:pPr eaLnBrk="1" hangingPunct="1">
              <a:defRPr/>
            </a:pPr>
            <a:r>
              <a:rPr lang="en-US" sz="8100" dirty="0">
                <a:solidFill>
                  <a:srgbClr val="FFFF00"/>
                </a:solidFill>
              </a:rPr>
              <a:t>DO THIS!</a:t>
            </a:r>
          </a:p>
        </p:txBody>
      </p:sp>
      <p:pic>
        <p:nvPicPr>
          <p:cNvPr id="89092" name="Picture 4" descr="MPj04242540000[1]"/>
          <p:cNvPicPr>
            <a:picLocks noChangeAspect="1" noChangeArrowheads="1"/>
          </p:cNvPicPr>
          <p:nvPr/>
        </p:nvPicPr>
        <p:blipFill>
          <a:blip r:embed="rId5"/>
          <a:srcRect/>
          <a:stretch>
            <a:fillRect/>
          </a:stretch>
        </p:blipFill>
        <p:spPr bwMode="auto">
          <a:xfrm>
            <a:off x="8115300" y="4152900"/>
            <a:ext cx="7886700" cy="6134100"/>
          </a:xfrm>
          <a:prstGeom prst="rect">
            <a:avLst/>
          </a:prstGeom>
          <a:noFill/>
          <a:ln w="9525">
            <a:noFill/>
            <a:miter lim="800000"/>
            <a:headEnd/>
            <a:tailEnd/>
          </a:ln>
        </p:spPr>
      </p:pic>
      <p:pic>
        <p:nvPicPr>
          <p:cNvPr id="89099"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srcRect/>
          <a:stretch>
            <a:fillRect/>
          </a:stretch>
        </p:blipFill>
        <p:spPr bwMode="auto">
          <a:xfrm>
            <a:off x="8915400" y="4914900"/>
            <a:ext cx="457200" cy="457200"/>
          </a:xfrm>
          <a:prstGeom prst="rect">
            <a:avLst/>
          </a:prstGeom>
          <a:noFill/>
          <a:ln w="9525">
            <a:noFill/>
            <a:miter lim="800000"/>
            <a:headEnd/>
            <a:tailEnd/>
          </a:ln>
        </p:spPr>
      </p:pic>
      <p:sp>
        <p:nvSpPr>
          <p:cNvPr id="2" name="TextBox 1">
            <a:extLst>
              <a:ext uri="{FF2B5EF4-FFF2-40B4-BE49-F238E27FC236}">
                <a16:creationId xmlns:a16="http://schemas.microsoft.com/office/drawing/2014/main" id="{C0107DA1-9B67-9201-89FF-70D72EC66B25}"/>
              </a:ext>
            </a:extLst>
          </p:cNvPr>
          <p:cNvSpPr txBox="1"/>
          <p:nvPr/>
        </p:nvSpPr>
        <p:spPr>
          <a:xfrm>
            <a:off x="448982" y="2761864"/>
            <a:ext cx="7666319" cy="7478970"/>
          </a:xfrm>
          <a:prstGeom prst="rect">
            <a:avLst/>
          </a:prstGeom>
          <a:noFill/>
        </p:spPr>
        <p:txBody>
          <a:bodyPr wrap="square" rtlCol="0">
            <a:spAutoFit/>
          </a:bodyPr>
          <a:lstStyle/>
          <a:p>
            <a:pPr defTabSz="685800">
              <a:defRPr/>
            </a:pPr>
            <a:r>
              <a:rPr lang="en-US" sz="6000" dirty="0">
                <a:solidFill>
                  <a:prstClr val="white"/>
                </a:solidFill>
                <a:latin typeface="Trebuchet MS" panose="020B0603020202020204"/>
              </a:rPr>
              <a:t>Use action word</a:t>
            </a:r>
          </a:p>
          <a:p>
            <a:pPr defTabSz="685800">
              <a:defRPr/>
            </a:pPr>
            <a:r>
              <a:rPr lang="en-US" sz="6000" dirty="0">
                <a:solidFill>
                  <a:prstClr val="white"/>
                </a:solidFill>
                <a:latin typeface="Trebuchet MS" panose="020B0603020202020204"/>
              </a:rPr>
              <a:t>Answer questions </a:t>
            </a:r>
          </a:p>
          <a:p>
            <a:pPr marL="1543050" lvl="1" indent="-857250" defTabSz="685800">
              <a:buFont typeface="Arial" panose="020B0604020202020204" pitchFamily="34" charset="0"/>
              <a:buChar char="•"/>
              <a:defRPr/>
            </a:pPr>
            <a:r>
              <a:rPr lang="en-US" sz="6000" dirty="0">
                <a:solidFill>
                  <a:prstClr val="white"/>
                </a:solidFill>
                <a:latin typeface="Trebuchet MS" panose="020B0603020202020204"/>
              </a:rPr>
              <a:t>Truthfully</a:t>
            </a:r>
          </a:p>
          <a:p>
            <a:pPr marL="1543050" lvl="1" indent="-857250" defTabSz="685800">
              <a:buFont typeface="Arial" panose="020B0604020202020204" pitchFamily="34" charset="0"/>
              <a:buChar char="•"/>
              <a:defRPr/>
            </a:pPr>
            <a:r>
              <a:rPr lang="en-US" sz="6000" dirty="0">
                <a:solidFill>
                  <a:prstClr val="white"/>
                </a:solidFill>
                <a:latin typeface="Trebuchet MS" panose="020B0603020202020204"/>
              </a:rPr>
              <a:t>Accurately</a:t>
            </a:r>
          </a:p>
          <a:p>
            <a:pPr marL="1543050" lvl="1" indent="-857250" defTabSz="685800">
              <a:buFont typeface="Arial" panose="020B0604020202020204" pitchFamily="34" charset="0"/>
              <a:buChar char="•"/>
              <a:defRPr/>
            </a:pPr>
            <a:r>
              <a:rPr lang="en-US" sz="6000" dirty="0">
                <a:solidFill>
                  <a:prstClr val="white"/>
                </a:solidFill>
                <a:latin typeface="Trebuchet MS" panose="020B0603020202020204"/>
              </a:rPr>
              <a:t>Articulately</a:t>
            </a:r>
          </a:p>
          <a:p>
            <a:pPr marL="1543050" lvl="1" indent="-857250" defTabSz="685800">
              <a:buFont typeface="Arial" panose="020B0604020202020204" pitchFamily="34" charset="0"/>
              <a:buChar char="•"/>
              <a:defRPr/>
            </a:pPr>
            <a:r>
              <a:rPr lang="en-US" sz="6000" dirty="0">
                <a:solidFill>
                  <a:prstClr val="white"/>
                </a:solidFill>
                <a:latin typeface="Trebuchet MS" panose="020B0603020202020204"/>
              </a:rPr>
              <a:t>Concisely</a:t>
            </a:r>
          </a:p>
          <a:p>
            <a:pPr marL="685800" lvl="1" defTabSz="685800">
              <a:defRPr/>
            </a:pPr>
            <a:r>
              <a:rPr lang="en-US" sz="6000" dirty="0">
                <a:solidFill>
                  <a:prstClr val="white"/>
                </a:solidFill>
                <a:latin typeface="Trebuchet MS" panose="020B0603020202020204"/>
              </a:rPr>
              <a:t>Focus on you, </a:t>
            </a:r>
          </a:p>
          <a:p>
            <a:pPr marL="1371600" lvl="2" defTabSz="685800">
              <a:defRPr/>
            </a:pPr>
            <a:r>
              <a:rPr lang="en-US" sz="6000" dirty="0">
                <a:solidFill>
                  <a:prstClr val="white"/>
                </a:solidFill>
                <a:latin typeface="Trebuchet MS" panose="020B0603020202020204"/>
              </a:rPr>
              <a:t>not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p:cTn id="7" dur="1000" fill="hold"/>
                                        <p:tgtEl>
                                          <p:spTgt spid="89092"/>
                                        </p:tgtEl>
                                        <p:attrNameLst>
                                          <p:attrName>ppt_w</p:attrName>
                                        </p:attrNameLst>
                                      </p:cBhvr>
                                      <p:tavLst>
                                        <p:tav tm="0">
                                          <p:val>
                                            <p:fltVal val="0"/>
                                          </p:val>
                                        </p:tav>
                                        <p:tav tm="100000">
                                          <p:val>
                                            <p:strVal val="#ppt_w"/>
                                          </p:val>
                                        </p:tav>
                                      </p:tavLst>
                                    </p:anim>
                                    <p:anim calcmode="lin" valueType="num">
                                      <p:cBhvr>
                                        <p:cTn id="8" dur="1000" fill="hold"/>
                                        <p:tgtEl>
                                          <p:spTgt spid="89092"/>
                                        </p:tgtEl>
                                        <p:attrNameLst>
                                          <p:attrName>ppt_h</p:attrName>
                                        </p:attrNameLst>
                                      </p:cBhvr>
                                      <p:tavLst>
                                        <p:tav tm="0">
                                          <p:val>
                                            <p:fltVal val="0"/>
                                          </p:val>
                                        </p:tav>
                                        <p:tav tm="100000">
                                          <p:val>
                                            <p:strVal val="#ppt_h"/>
                                          </p:val>
                                        </p:tav>
                                      </p:tavLst>
                                    </p:anim>
                                    <p:anim calcmode="lin" valueType="num">
                                      <p:cBhvr>
                                        <p:cTn id="9" dur="1000" fill="hold"/>
                                        <p:tgtEl>
                                          <p:spTgt spid="890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909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84" fill="hold"/>
                                        <p:tgtEl>
                                          <p:spTgt spid="89099"/>
                                        </p:tgtEl>
                                      </p:cBhvr>
                                    </p:cmd>
                                  </p:childTnLst>
                                </p:cTn>
                              </p:par>
                            </p:childTnLst>
                          </p:cTn>
                        </p:par>
                      </p:childTnLst>
                    </p:cTn>
                  </p:par>
                </p:childTnLst>
              </p:cTn>
              <p:nextCondLst>
                <p:cond evt="onClick" delay="0">
                  <p:tgtEl>
                    <p:spTgt spid="89099"/>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89099"/>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00"/>
            <a:ext cx="12344400" cy="1714500"/>
          </a:xfrm>
        </p:spPr>
        <p:txBody>
          <a:bodyPr>
            <a:normAutofit/>
          </a:bodyPr>
          <a:lstStyle/>
          <a:p>
            <a:pPr>
              <a:defRPr/>
            </a:pPr>
            <a:r>
              <a:rPr lang="en-US" sz="7200" dirty="0">
                <a:solidFill>
                  <a:srgbClr val="FFFF00"/>
                </a:solidFill>
              </a:rPr>
              <a:t>DON’T DO THIS!</a:t>
            </a:r>
          </a:p>
        </p:txBody>
      </p:sp>
      <p:sp>
        <p:nvSpPr>
          <p:cNvPr id="3" name="Content Placeholder 2"/>
          <p:cNvSpPr>
            <a:spLocks noGrp="1"/>
          </p:cNvSpPr>
          <p:nvPr>
            <p:ph idx="1"/>
          </p:nvPr>
        </p:nvSpPr>
        <p:spPr>
          <a:xfrm>
            <a:off x="1371600" y="3200401"/>
            <a:ext cx="12344400" cy="8053388"/>
          </a:xfrm>
        </p:spPr>
        <p:txBody>
          <a:bodyPr>
            <a:normAutofit fontScale="92500"/>
          </a:bodyPr>
          <a:lstStyle/>
          <a:p>
            <a:pPr>
              <a:defRPr/>
            </a:pPr>
            <a:r>
              <a:rPr lang="en-US" sz="9000" dirty="0"/>
              <a:t>Say you need a job</a:t>
            </a:r>
          </a:p>
          <a:p>
            <a:pPr>
              <a:defRPr/>
            </a:pPr>
            <a:r>
              <a:rPr lang="en-US" sz="9000" dirty="0"/>
              <a:t>Say you need money</a:t>
            </a:r>
          </a:p>
          <a:p>
            <a:pPr>
              <a:defRPr/>
            </a:pPr>
            <a:r>
              <a:rPr lang="en-US" sz="9000" dirty="0"/>
              <a:t>Say you’ll “do anything”</a:t>
            </a:r>
          </a:p>
          <a:p>
            <a:pPr>
              <a:defRPr/>
            </a:pPr>
            <a:r>
              <a:rPr lang="en-US" sz="9000" dirty="0"/>
              <a:t>Say “when do I start”…</a:t>
            </a:r>
          </a:p>
          <a:p>
            <a:pPr>
              <a:defRPr/>
            </a:pPr>
            <a:r>
              <a:rPr lang="en-US" sz="9000" dirty="0"/>
              <a:t>GIGGLE </a:t>
            </a:r>
            <a:r>
              <a:rPr lang="en-US" sz="9000" dirty="0">
                <a:sym typeface="Wingdings" pitchFamily="2" charset="2"/>
              </a:rPr>
              <a:t></a:t>
            </a:r>
            <a:endParaRPr lang="en-US" sz="9000" dirty="0"/>
          </a:p>
          <a:p>
            <a:pPr>
              <a:defRPr/>
            </a:pP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00"/>
            <a:ext cx="12344400" cy="1714500"/>
          </a:xfrm>
        </p:spPr>
        <p:txBody>
          <a:bodyPr>
            <a:normAutofit/>
          </a:bodyPr>
          <a:lstStyle/>
          <a:p>
            <a:pPr>
              <a:defRPr/>
            </a:pPr>
            <a:r>
              <a:rPr lang="en-US" sz="7200" dirty="0">
                <a:solidFill>
                  <a:srgbClr val="FFFF00"/>
                </a:solidFill>
              </a:rPr>
              <a:t>DON’T DO THIS!</a:t>
            </a:r>
          </a:p>
        </p:txBody>
      </p:sp>
      <p:sp>
        <p:nvSpPr>
          <p:cNvPr id="3" name="Content Placeholder 2"/>
          <p:cNvSpPr>
            <a:spLocks noGrp="1"/>
          </p:cNvSpPr>
          <p:nvPr>
            <p:ph idx="1"/>
          </p:nvPr>
        </p:nvSpPr>
        <p:spPr>
          <a:xfrm>
            <a:off x="1371600" y="2965133"/>
            <a:ext cx="14630400" cy="8807768"/>
          </a:xfrm>
        </p:spPr>
        <p:txBody>
          <a:bodyPr/>
          <a:lstStyle/>
          <a:p>
            <a:pPr>
              <a:defRPr/>
            </a:pPr>
            <a:r>
              <a:rPr lang="en-US" sz="7200" dirty="0"/>
              <a:t>Don’t talk bad about you past employers</a:t>
            </a:r>
          </a:p>
          <a:p>
            <a:pPr>
              <a:defRPr/>
            </a:pPr>
            <a:r>
              <a:rPr lang="en-US" sz="7200" dirty="0"/>
              <a:t>Don’t Complain</a:t>
            </a:r>
          </a:p>
          <a:p>
            <a:pPr>
              <a:defRPr/>
            </a:pPr>
            <a:r>
              <a:rPr lang="en-US" sz="7200" dirty="0"/>
              <a:t>Don’t tell long stories</a:t>
            </a:r>
          </a:p>
          <a:p>
            <a:pPr>
              <a:defRPr/>
            </a:pPr>
            <a:r>
              <a:rPr lang="en-US" sz="7200" dirty="0"/>
              <a:t>Be Desperate</a:t>
            </a:r>
          </a:p>
          <a:p>
            <a:pPr>
              <a:defRPr/>
            </a:pPr>
            <a:r>
              <a:rPr lang="en-US" sz="7200" dirty="0"/>
              <a:t>Ask “How Much Will I Get Paid”</a:t>
            </a:r>
          </a:p>
          <a:p>
            <a:pPr>
              <a:defRPr/>
            </a:pPr>
            <a:endParaRPr lang="en-US" dirty="0"/>
          </a:p>
          <a:p>
            <a:pPr>
              <a:defRPr/>
            </a:pPr>
            <a:endParaRPr lang="en-US" dirty="0"/>
          </a:p>
        </p:txBody>
      </p:sp>
    </p:spTree>
    <p:extLst>
      <p:ext uri="{BB962C8B-B14F-4D97-AF65-F5344CB8AC3E}">
        <p14:creationId xmlns:p14="http://schemas.microsoft.com/office/powerpoint/2010/main" val="1914342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 </a:t>
            </a:r>
          </a:p>
        </p:txBody>
      </p:sp>
      <p:sp>
        <p:nvSpPr>
          <p:cNvPr id="3" name="Content Placeholder 2"/>
          <p:cNvSpPr>
            <a:spLocks noGrp="1"/>
          </p:cNvSpPr>
          <p:nvPr>
            <p:ph idx="1"/>
          </p:nvPr>
        </p:nvSpPr>
        <p:spPr>
          <a:xfrm>
            <a:off x="342902" y="3505309"/>
            <a:ext cx="15098373" cy="6324491"/>
          </a:xfrm>
        </p:spPr>
        <p:txBody>
          <a:bodyPr>
            <a:normAutofit lnSpcReduction="10000"/>
          </a:bodyPr>
          <a:lstStyle/>
          <a:p>
            <a:pPr>
              <a:defRPr/>
            </a:pPr>
            <a:r>
              <a:rPr lang="en-US" sz="6000" dirty="0"/>
              <a:t>DON’T forget to practice.  ..</a:t>
            </a:r>
          </a:p>
          <a:p>
            <a:pPr>
              <a:defRPr/>
            </a:pPr>
            <a:endParaRPr lang="en-US" sz="6000" dirty="0"/>
          </a:p>
          <a:p>
            <a:pPr>
              <a:defRPr/>
            </a:pPr>
            <a:r>
              <a:rPr lang="en-US" sz="6000" dirty="0"/>
              <a:t>if you cannot express yourself about you and your skills you hurt your chances of getting hired.</a:t>
            </a:r>
          </a:p>
          <a:p>
            <a:pPr>
              <a:defRPr/>
            </a:pPr>
            <a:r>
              <a:rPr lang="en-US" sz="6000" dirty="0"/>
              <a:t> </a:t>
            </a:r>
          </a:p>
          <a:p>
            <a:pPr>
              <a:defRPr/>
            </a:pPr>
            <a:r>
              <a:rPr lang="en-US" sz="6000" dirty="0"/>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practice how to practice!</a:t>
            </a:r>
          </a:p>
        </p:txBody>
      </p:sp>
      <p:sp>
        <p:nvSpPr>
          <p:cNvPr id="3" name="Content Placeholder 2"/>
          <p:cNvSpPr>
            <a:spLocks noGrp="1"/>
          </p:cNvSpPr>
          <p:nvPr>
            <p:ph idx="1"/>
          </p:nvPr>
        </p:nvSpPr>
        <p:spPr/>
        <p:txBody>
          <a:bodyPr/>
          <a:lstStyle/>
          <a:p>
            <a:pPr algn="ctr"/>
            <a:r>
              <a:rPr lang="en-US" dirty="0"/>
              <a:t>I need 5 </a:t>
            </a:r>
            <a:r>
              <a:rPr lang="en-US" dirty="0" err="1"/>
              <a:t>volenteers</a:t>
            </a:r>
            <a:endParaRPr lang="en-US" dirty="0"/>
          </a:p>
        </p:txBody>
      </p:sp>
    </p:spTree>
    <p:extLst>
      <p:ext uri="{BB962C8B-B14F-4D97-AF65-F5344CB8AC3E}">
        <p14:creationId xmlns:p14="http://schemas.microsoft.com/office/powerpoint/2010/main" val="3306971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 prepared for all types of questions</a:t>
            </a:r>
          </a:p>
        </p:txBody>
      </p:sp>
      <p:sp>
        <p:nvSpPr>
          <p:cNvPr id="3" name="Content Placeholder 2"/>
          <p:cNvSpPr>
            <a:spLocks noGrp="1"/>
          </p:cNvSpPr>
          <p:nvPr>
            <p:ph idx="1"/>
          </p:nvPr>
        </p:nvSpPr>
        <p:spPr/>
        <p:txBody>
          <a:bodyPr/>
          <a:lstStyle/>
          <a:p>
            <a:pPr>
              <a:defRPr/>
            </a:pPr>
            <a:endParaRPr lang="en-US" dirty="0"/>
          </a:p>
        </p:txBody>
      </p:sp>
      <p:pic>
        <p:nvPicPr>
          <p:cNvPr id="25604" name="Picture 2"/>
          <p:cNvPicPr>
            <a:picLocks noChangeAspect="1" noChangeArrowheads="1"/>
          </p:cNvPicPr>
          <p:nvPr/>
        </p:nvPicPr>
        <p:blipFill>
          <a:blip r:embed="rId2"/>
          <a:srcRect/>
          <a:stretch>
            <a:fillRect/>
          </a:stretch>
        </p:blipFill>
        <p:spPr bwMode="auto">
          <a:xfrm>
            <a:off x="1705599" y="2736623"/>
            <a:ext cx="14876802" cy="7550378"/>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6142-2B05-F8EF-FFCE-D63505A6F50F}"/>
              </a:ext>
            </a:extLst>
          </p:cNvPr>
          <p:cNvSpPr>
            <a:spLocks noGrp="1"/>
          </p:cNvSpPr>
          <p:nvPr>
            <p:ph type="title"/>
          </p:nvPr>
        </p:nvSpPr>
        <p:spPr/>
        <p:txBody>
          <a:bodyPr/>
          <a:lstStyle/>
          <a:p>
            <a:r>
              <a:rPr lang="en-US" dirty="0"/>
              <a:t>Can you answer these 5 questions</a:t>
            </a:r>
            <a:endParaRPr lang="en-MP" dirty="0"/>
          </a:p>
        </p:txBody>
      </p:sp>
      <p:sp>
        <p:nvSpPr>
          <p:cNvPr id="3" name="Content Placeholder 2">
            <a:extLst>
              <a:ext uri="{FF2B5EF4-FFF2-40B4-BE49-F238E27FC236}">
                <a16:creationId xmlns:a16="http://schemas.microsoft.com/office/drawing/2014/main" id="{0605612A-7CC6-D170-A3F9-C2BB03C70802}"/>
              </a:ext>
            </a:extLst>
          </p:cNvPr>
          <p:cNvSpPr>
            <a:spLocks noGrp="1"/>
          </p:cNvSpPr>
          <p:nvPr>
            <p:ph idx="1"/>
          </p:nvPr>
        </p:nvSpPr>
        <p:spPr>
          <a:xfrm>
            <a:off x="1020482" y="3543300"/>
            <a:ext cx="15895919" cy="6972300"/>
          </a:xfrm>
        </p:spPr>
        <p:txBody>
          <a:bodyPr>
            <a:normAutofit fontScale="77500" lnSpcReduction="20000"/>
          </a:bodyPr>
          <a:lstStyle/>
          <a:p>
            <a:pPr marL="0" indent="0">
              <a:buNone/>
            </a:pPr>
            <a:r>
              <a:rPr lang="en-US" sz="6450" b="1" dirty="0"/>
              <a:t>How can you help our company?</a:t>
            </a:r>
          </a:p>
          <a:p>
            <a:pPr marL="0" indent="0">
              <a:buNone/>
            </a:pPr>
            <a:endParaRPr lang="en-US" sz="6450" b="1" dirty="0"/>
          </a:p>
          <a:p>
            <a:pPr marL="0" indent="0">
              <a:buNone/>
            </a:pPr>
            <a:r>
              <a:rPr lang="en-US" sz="6450" b="1" dirty="0"/>
              <a:t>Why do you want to work for us?</a:t>
            </a:r>
          </a:p>
          <a:p>
            <a:pPr marL="0" indent="0">
              <a:buNone/>
            </a:pPr>
            <a:endParaRPr lang="en-US" sz="6450" b="1" dirty="0"/>
          </a:p>
          <a:p>
            <a:pPr marL="0" indent="0">
              <a:buNone/>
            </a:pPr>
            <a:r>
              <a:rPr lang="en-US" sz="6450" b="1" dirty="0"/>
              <a:t>What is your greatest strength?</a:t>
            </a:r>
          </a:p>
          <a:p>
            <a:pPr marL="0" indent="0">
              <a:buNone/>
            </a:pPr>
            <a:endParaRPr lang="en-US" sz="6450" b="1" dirty="0"/>
          </a:p>
          <a:p>
            <a:pPr marL="0" indent="0">
              <a:buNone/>
            </a:pPr>
            <a:r>
              <a:rPr lang="en-US" sz="6450" b="1" dirty="0"/>
              <a:t>Who do you look up to and why?</a:t>
            </a:r>
          </a:p>
          <a:p>
            <a:pPr marL="0" indent="0">
              <a:buNone/>
            </a:pPr>
            <a:endParaRPr lang="en-US" sz="6450" b="1" dirty="0"/>
          </a:p>
          <a:p>
            <a:pPr marL="0" indent="0">
              <a:buNone/>
            </a:pPr>
            <a:r>
              <a:rPr lang="en-US" sz="6450" b="1" dirty="0"/>
              <a:t>What are your plans 2 year from now?</a:t>
            </a:r>
          </a:p>
          <a:p>
            <a:pPr marL="0" indent="0">
              <a:buNone/>
            </a:pPr>
            <a:endParaRPr lang="en-US" sz="4800" dirty="0"/>
          </a:p>
          <a:p>
            <a:pPr marL="0" indent="0">
              <a:buNone/>
            </a:pPr>
            <a:endParaRPr lang="en-US" sz="4800" dirty="0"/>
          </a:p>
          <a:p>
            <a:pPr marL="0" indent="0">
              <a:buNone/>
            </a:pPr>
            <a:endParaRPr lang="en-US" sz="4800" dirty="0"/>
          </a:p>
          <a:p>
            <a:pPr marL="0" indent="0">
              <a:buNone/>
            </a:pPr>
            <a:endParaRPr lang="en-US" sz="4800" dirty="0"/>
          </a:p>
          <a:p>
            <a:pPr marL="0" indent="0">
              <a:buNone/>
            </a:pPr>
            <a:endParaRPr lang="en-US" dirty="0"/>
          </a:p>
          <a:p>
            <a:pPr marL="0" indent="0">
              <a:buNone/>
            </a:pPr>
            <a:endParaRPr lang="en-MP" dirty="0"/>
          </a:p>
        </p:txBody>
      </p:sp>
    </p:spTree>
    <p:extLst>
      <p:ext uri="{BB962C8B-B14F-4D97-AF65-F5344CB8AC3E}">
        <p14:creationId xmlns:p14="http://schemas.microsoft.com/office/powerpoint/2010/main" val="2395892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3D1F-F12D-44AB-6DEE-FD549CA0B942}"/>
              </a:ext>
            </a:extLst>
          </p:cNvPr>
          <p:cNvSpPr>
            <a:spLocks noGrp="1"/>
          </p:cNvSpPr>
          <p:nvPr>
            <p:ph type="title"/>
          </p:nvPr>
        </p:nvSpPr>
        <p:spPr/>
        <p:txBody>
          <a:bodyPr/>
          <a:lstStyle/>
          <a:p>
            <a:r>
              <a:rPr lang="en-US" dirty="0"/>
              <a:t>How do we answer these questions?</a:t>
            </a:r>
            <a:endParaRPr lang="en-MP" dirty="0"/>
          </a:p>
        </p:txBody>
      </p:sp>
      <p:sp>
        <p:nvSpPr>
          <p:cNvPr id="3" name="Content Placeholder 2">
            <a:extLst>
              <a:ext uri="{FF2B5EF4-FFF2-40B4-BE49-F238E27FC236}">
                <a16:creationId xmlns:a16="http://schemas.microsoft.com/office/drawing/2014/main" id="{962C7073-493E-773F-2A7E-6F527EE1960C}"/>
              </a:ext>
            </a:extLst>
          </p:cNvPr>
          <p:cNvSpPr>
            <a:spLocks noGrp="1"/>
          </p:cNvSpPr>
          <p:nvPr>
            <p:ph idx="1"/>
          </p:nvPr>
        </p:nvSpPr>
        <p:spPr/>
        <p:txBody>
          <a:bodyPr>
            <a:normAutofit/>
          </a:bodyPr>
          <a:lstStyle/>
          <a:p>
            <a:r>
              <a:rPr lang="en-US" sz="5400" dirty="0"/>
              <a:t>You need to think about your answer</a:t>
            </a:r>
          </a:p>
          <a:p>
            <a:endParaRPr lang="en-US" sz="5400" dirty="0"/>
          </a:p>
          <a:p>
            <a:r>
              <a:rPr lang="en-US" sz="5400" dirty="0"/>
              <a:t>You need to talk about yourself and your skills</a:t>
            </a:r>
            <a:br>
              <a:rPr lang="en-US" sz="5400" dirty="0"/>
            </a:br>
            <a:endParaRPr lang="en-MP" sz="5400" dirty="0"/>
          </a:p>
        </p:txBody>
      </p:sp>
    </p:spTree>
    <p:extLst>
      <p:ext uri="{BB962C8B-B14F-4D97-AF65-F5344CB8AC3E}">
        <p14:creationId xmlns:p14="http://schemas.microsoft.com/office/powerpoint/2010/main" val="783910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4F85-5D50-A5F2-EE92-BCC68D3F1195}"/>
              </a:ext>
            </a:extLst>
          </p:cNvPr>
          <p:cNvSpPr>
            <a:spLocks noGrp="1"/>
          </p:cNvSpPr>
          <p:nvPr>
            <p:ph type="title"/>
          </p:nvPr>
        </p:nvSpPr>
        <p:spPr/>
        <p:txBody>
          <a:bodyPr/>
          <a:lstStyle/>
          <a:p>
            <a:endParaRPr lang="en-MP"/>
          </a:p>
        </p:txBody>
      </p:sp>
      <p:pic>
        <p:nvPicPr>
          <p:cNvPr id="5" name="Content Placeholder 4" descr="Graphical user interface, website&#10;&#10;Description automatically generated">
            <a:extLst>
              <a:ext uri="{FF2B5EF4-FFF2-40B4-BE49-F238E27FC236}">
                <a16:creationId xmlns:a16="http://schemas.microsoft.com/office/drawing/2014/main" id="{B0855A2C-482D-E277-BD5F-E8D58015BB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18288000" cy="12066693"/>
          </a:xfrm>
        </p:spPr>
      </p:pic>
    </p:spTree>
    <p:extLst>
      <p:ext uri="{BB962C8B-B14F-4D97-AF65-F5344CB8AC3E}">
        <p14:creationId xmlns:p14="http://schemas.microsoft.com/office/powerpoint/2010/main" val="2761582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667DE-BAD3-E9A8-531C-677055FA0722}"/>
              </a:ext>
            </a:extLst>
          </p:cNvPr>
          <p:cNvSpPr>
            <a:spLocks noGrp="1"/>
          </p:cNvSpPr>
          <p:nvPr>
            <p:ph type="title"/>
          </p:nvPr>
        </p:nvSpPr>
        <p:spPr/>
        <p:txBody>
          <a:bodyPr/>
          <a:lstStyle/>
          <a:p>
            <a:r>
              <a:rPr lang="en-US" dirty="0"/>
              <a:t>Disclosure of your disability</a:t>
            </a:r>
            <a:endParaRPr lang="en-MP" dirty="0"/>
          </a:p>
        </p:txBody>
      </p:sp>
      <p:sp>
        <p:nvSpPr>
          <p:cNvPr id="3" name="Content Placeholder 2">
            <a:extLst>
              <a:ext uri="{FF2B5EF4-FFF2-40B4-BE49-F238E27FC236}">
                <a16:creationId xmlns:a16="http://schemas.microsoft.com/office/drawing/2014/main" id="{D8683713-D7B4-44E0-3D2C-265F67FF74DB}"/>
              </a:ext>
            </a:extLst>
          </p:cNvPr>
          <p:cNvSpPr>
            <a:spLocks noGrp="1"/>
          </p:cNvSpPr>
          <p:nvPr>
            <p:ph idx="1"/>
          </p:nvPr>
        </p:nvSpPr>
        <p:spPr>
          <a:xfrm>
            <a:off x="1020482" y="3505309"/>
            <a:ext cx="16696019" cy="6553091"/>
          </a:xfrm>
        </p:spPr>
        <p:txBody>
          <a:bodyPr>
            <a:normAutofit lnSpcReduction="10000"/>
          </a:bodyPr>
          <a:lstStyle/>
          <a:p>
            <a:r>
              <a:rPr lang="en-US" sz="5400" dirty="0"/>
              <a:t>100% your choice.   If you are working through OVR, required skills will have been disclosed.</a:t>
            </a:r>
          </a:p>
          <a:p>
            <a:endParaRPr lang="en-US" dirty="0"/>
          </a:p>
          <a:p>
            <a:r>
              <a:rPr lang="en-US" sz="4500" dirty="0"/>
              <a:t>YOU WILL GET QUESTIONS LIKE….</a:t>
            </a:r>
          </a:p>
          <a:p>
            <a:endParaRPr lang="en-US" sz="4500" dirty="0"/>
          </a:p>
          <a:p>
            <a:r>
              <a:rPr lang="en-US" sz="5400" dirty="0"/>
              <a:t>How much can you lift?</a:t>
            </a:r>
          </a:p>
          <a:p>
            <a:r>
              <a:rPr lang="en-US" sz="5400" dirty="0"/>
              <a:t>Are you able to drive?</a:t>
            </a:r>
          </a:p>
          <a:p>
            <a:r>
              <a:rPr lang="en-US" sz="5400" dirty="0"/>
              <a:t>Would be ok standing for hours at a time?</a:t>
            </a:r>
            <a:endParaRPr lang="en-MP" sz="5400" dirty="0"/>
          </a:p>
        </p:txBody>
      </p:sp>
    </p:spTree>
    <p:extLst>
      <p:ext uri="{BB962C8B-B14F-4D97-AF65-F5344CB8AC3E}">
        <p14:creationId xmlns:p14="http://schemas.microsoft.com/office/powerpoint/2010/main" val="261359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 Box 3"/>
          <p:cNvSpPr txBox="1">
            <a:spLocks noChangeArrowheads="1"/>
          </p:cNvSpPr>
          <p:nvPr/>
        </p:nvSpPr>
        <p:spPr bwMode="auto">
          <a:xfrm>
            <a:off x="5245897" y="3569495"/>
            <a:ext cx="8165306" cy="87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371600" rtl="0" eaLnBrk="0" fontAlgn="auto" latinLnBrk="0" hangingPunct="0">
              <a:lnSpc>
                <a:spcPct val="100000"/>
              </a:lnSpc>
              <a:spcBef>
                <a:spcPct val="50000"/>
              </a:spcBef>
              <a:spcAft>
                <a:spcPts val="0"/>
              </a:spcAft>
              <a:buClrTx/>
              <a:buSzTx/>
              <a:buFontTx/>
              <a:buNone/>
              <a:tabLst/>
              <a:defRPr/>
            </a:pPr>
            <a:endParaRPr kumimoji="1" lang="en-US" sz="48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3" name="Text Box 4"/>
          <p:cNvSpPr txBox="1">
            <a:spLocks noChangeArrowheads="1"/>
          </p:cNvSpPr>
          <p:nvPr/>
        </p:nvSpPr>
        <p:spPr bwMode="auto">
          <a:xfrm>
            <a:off x="2590802" y="3152777"/>
            <a:ext cx="13063538" cy="549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38113" tIns="69057" rIns="138113" bIns="6905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371600" rtl="0" eaLnBrk="0" fontAlgn="auto" latinLnBrk="0" hangingPunct="0">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If you keep doing what you have always done you will get what you  have always got</a:t>
            </a:r>
          </a:p>
          <a:p>
            <a:pPr marL="0" marR="0" lvl="0" indent="0" algn="ctr" defTabSz="1371600" rtl="0" eaLnBrk="0" fontAlgn="auto" latinLnBrk="0" hangingPunct="0">
              <a:lnSpc>
                <a:spcPct val="100000"/>
              </a:lnSpc>
              <a:spcBef>
                <a:spcPts val="0"/>
              </a:spcBef>
              <a:spcAft>
                <a:spcPts val="0"/>
              </a:spcAft>
              <a:buClrTx/>
              <a:buSzTx/>
              <a:buFontTx/>
              <a:buNone/>
              <a:tabLst/>
              <a:defRPr/>
            </a:pPr>
            <a:endParaRPr kumimoji="0" lang="en-GB" sz="4800" b="0" i="1"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ctr" defTabSz="1371600" rtl="0" eaLnBrk="0" fontAlgn="auto" latinLnBrk="0" hangingPunct="0">
              <a:lnSpc>
                <a:spcPct val="100000"/>
              </a:lnSpc>
              <a:spcBef>
                <a:spcPts val="0"/>
              </a:spcBef>
              <a:spcAft>
                <a:spcPts val="0"/>
              </a:spcAft>
              <a:buClrTx/>
              <a:buSzTx/>
              <a:buFontTx/>
              <a:buNone/>
              <a:tabLst/>
              <a:defRPr/>
            </a:pPr>
            <a:r>
              <a:rPr kumimoji="0" lang="en-GB" sz="4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Stephen Covey</a:t>
            </a:r>
          </a:p>
          <a:p>
            <a:pPr marL="0" marR="0" lvl="0" indent="0" algn="l" defTabSz="1371600" rtl="0" eaLnBrk="0" fontAlgn="auto" latinLnBrk="0" hangingPunct="0">
              <a:lnSpc>
                <a:spcPct val="100000"/>
              </a:lnSpc>
              <a:spcBef>
                <a:spcPct val="50000"/>
              </a:spcBef>
              <a:spcAft>
                <a:spcPts val="0"/>
              </a:spcAft>
              <a:buClrTx/>
              <a:buSzTx/>
              <a:buFontTx/>
              <a:buNone/>
              <a:tabLst/>
              <a:defRPr/>
            </a:pPr>
            <a:endParaRPr kumimoji="1" lang="en-GB" sz="4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graphicFrame>
        <p:nvGraphicFramePr>
          <p:cNvPr id="2" name="Diagram 1"/>
          <p:cNvGraphicFramePr/>
          <p:nvPr/>
        </p:nvGraphicFramePr>
        <p:xfrm>
          <a:off x="2628900" y="342900"/>
          <a:ext cx="12687300" cy="994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1729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5FB8-AB4C-3991-2393-BD8F5D09FD3F}"/>
              </a:ext>
            </a:extLst>
          </p:cNvPr>
          <p:cNvSpPr>
            <a:spLocks noGrp="1"/>
          </p:cNvSpPr>
          <p:nvPr>
            <p:ph type="title"/>
          </p:nvPr>
        </p:nvSpPr>
        <p:spPr/>
        <p:txBody>
          <a:bodyPr>
            <a:normAutofit/>
          </a:bodyPr>
          <a:lstStyle/>
          <a:p>
            <a:r>
              <a:rPr lang="en-US" sz="9000" b="1" dirty="0">
                <a:solidFill>
                  <a:srgbClr val="FFFF00"/>
                </a:solidFill>
              </a:rPr>
              <a:t>Know your what you write</a:t>
            </a:r>
            <a:endParaRPr lang="en-MP" sz="9000" b="1" dirty="0">
              <a:solidFill>
                <a:srgbClr val="FFFF00"/>
              </a:solidFill>
            </a:endParaRPr>
          </a:p>
        </p:txBody>
      </p:sp>
      <p:sp>
        <p:nvSpPr>
          <p:cNvPr id="3" name="Content Placeholder 2">
            <a:extLst>
              <a:ext uri="{FF2B5EF4-FFF2-40B4-BE49-F238E27FC236}">
                <a16:creationId xmlns:a16="http://schemas.microsoft.com/office/drawing/2014/main" id="{48BC6BAE-B96C-DFA1-54C9-06645FA61625}"/>
              </a:ext>
            </a:extLst>
          </p:cNvPr>
          <p:cNvSpPr>
            <a:spLocks noGrp="1"/>
          </p:cNvSpPr>
          <p:nvPr>
            <p:ph idx="1"/>
          </p:nvPr>
        </p:nvSpPr>
        <p:spPr>
          <a:xfrm>
            <a:off x="800101" y="3314700"/>
            <a:ext cx="16935392" cy="6553092"/>
          </a:xfrm>
        </p:spPr>
        <p:txBody>
          <a:bodyPr>
            <a:normAutofit fontScale="92500" lnSpcReduction="10000"/>
          </a:bodyPr>
          <a:lstStyle/>
          <a:p>
            <a:pPr eaLnBrk="1" hangingPunct="1">
              <a:lnSpc>
                <a:spcPct val="90000"/>
              </a:lnSpc>
              <a:defRPr/>
            </a:pPr>
            <a:r>
              <a:rPr lang="en-US" sz="7200" dirty="0"/>
              <a:t>Make sure you know the details of your </a:t>
            </a:r>
            <a:r>
              <a:rPr lang="en-US" sz="7200" dirty="0">
                <a:solidFill>
                  <a:srgbClr val="002060"/>
                </a:solidFill>
              </a:rPr>
              <a:t>resume or application</a:t>
            </a:r>
            <a:r>
              <a:rPr lang="en-US" sz="7200" dirty="0"/>
              <a:t> and that it reflects the true you.</a:t>
            </a:r>
          </a:p>
          <a:p>
            <a:pPr eaLnBrk="1" hangingPunct="1">
              <a:lnSpc>
                <a:spcPct val="90000"/>
              </a:lnSpc>
              <a:defRPr/>
            </a:pPr>
            <a:endParaRPr lang="en-US" sz="7200" dirty="0"/>
          </a:p>
          <a:p>
            <a:pPr eaLnBrk="1" hangingPunct="1">
              <a:lnSpc>
                <a:spcPct val="90000"/>
              </a:lnSpc>
              <a:defRPr/>
            </a:pPr>
            <a:r>
              <a:rPr lang="en-US" sz="7200" dirty="0"/>
              <a:t>It is highly recommended that you get people to assist in the development of these tools.  </a:t>
            </a:r>
          </a:p>
          <a:p>
            <a:endParaRPr lang="en-MP" dirty="0"/>
          </a:p>
        </p:txBody>
      </p:sp>
    </p:spTree>
    <p:extLst>
      <p:ext uri="{BB962C8B-B14F-4D97-AF65-F5344CB8AC3E}">
        <p14:creationId xmlns:p14="http://schemas.microsoft.com/office/powerpoint/2010/main" val="33262812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7200" b="1" dirty="0">
                <a:solidFill>
                  <a:srgbClr val="FFFF00"/>
                </a:solidFill>
              </a:rPr>
              <a:t>GET A PARTNER!</a:t>
            </a:r>
          </a:p>
        </p:txBody>
      </p:sp>
      <p:sp>
        <p:nvSpPr>
          <p:cNvPr id="3" name="Content Placeholder 2"/>
          <p:cNvSpPr>
            <a:spLocks noGrp="1"/>
          </p:cNvSpPr>
          <p:nvPr>
            <p:ph idx="1"/>
          </p:nvPr>
        </p:nvSpPr>
        <p:spPr>
          <a:xfrm>
            <a:off x="0" y="3079433"/>
            <a:ext cx="17487900" cy="7253288"/>
          </a:xfrm>
        </p:spPr>
        <p:txBody>
          <a:bodyPr>
            <a:normAutofit/>
          </a:bodyPr>
          <a:lstStyle/>
          <a:p>
            <a:pPr>
              <a:defRPr/>
            </a:pPr>
            <a:r>
              <a:rPr lang="en-US" sz="6000" dirty="0"/>
              <a:t>Job interviewing requires practice</a:t>
            </a:r>
          </a:p>
          <a:p>
            <a:pPr>
              <a:defRPr/>
            </a:pPr>
            <a:r>
              <a:rPr lang="en-US" sz="6000" dirty="0"/>
              <a:t>Practice CANNOT be done in the mirror</a:t>
            </a:r>
          </a:p>
          <a:p>
            <a:pPr>
              <a:defRPr/>
            </a:pPr>
            <a:r>
              <a:rPr lang="en-US" sz="6000" dirty="0"/>
              <a:t>Work with someone you trust and want to help you</a:t>
            </a:r>
          </a:p>
          <a:p>
            <a:pPr>
              <a:defRPr/>
            </a:pPr>
            <a:r>
              <a:rPr lang="en-US" sz="6000" dirty="0"/>
              <a:t> Remember You are not the only one…you have dozens of people looking at the same position.</a:t>
            </a:r>
          </a:p>
          <a:p>
            <a:pPr>
              <a:defRPr/>
            </a:pPr>
            <a:r>
              <a:rPr lang="en-US" sz="6000" dirty="0"/>
              <a:t>To get the job you have present the best of you</a:t>
            </a:r>
          </a:p>
        </p:txBody>
      </p:sp>
    </p:spTree>
    <p:extLst>
      <p:ext uri="{BB962C8B-B14F-4D97-AF65-F5344CB8AC3E}">
        <p14:creationId xmlns:p14="http://schemas.microsoft.com/office/powerpoint/2010/main" val="2512342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a:bodyPr>
          <a:lstStyle/>
          <a:p>
            <a:pPr eaLnBrk="1" hangingPunct="1">
              <a:defRPr/>
            </a:pPr>
            <a:r>
              <a:rPr lang="en-US" sz="7200" dirty="0">
                <a:solidFill>
                  <a:srgbClr val="FFFF00"/>
                </a:solidFill>
              </a:rPr>
              <a:t> IMAGE &amp; SKILL SET</a:t>
            </a:r>
          </a:p>
        </p:txBody>
      </p:sp>
      <p:sp>
        <p:nvSpPr>
          <p:cNvPr id="78851" name="Rectangle 3"/>
          <p:cNvSpPr>
            <a:spLocks noGrp="1" noChangeArrowheads="1"/>
          </p:cNvSpPr>
          <p:nvPr>
            <p:ph idx="1"/>
          </p:nvPr>
        </p:nvSpPr>
        <p:spPr>
          <a:xfrm>
            <a:off x="0" y="3200400"/>
            <a:ext cx="12001500" cy="6743700"/>
          </a:xfrm>
        </p:spPr>
        <p:txBody>
          <a:bodyPr>
            <a:normAutofit/>
          </a:bodyPr>
          <a:lstStyle/>
          <a:p>
            <a:pPr eaLnBrk="1" hangingPunct="1">
              <a:defRPr/>
            </a:pPr>
            <a:r>
              <a:rPr lang="en-US" sz="5400" dirty="0"/>
              <a:t> </a:t>
            </a:r>
            <a:r>
              <a:rPr lang="en-US" sz="6600" dirty="0"/>
              <a:t>A resume is basically a listing of your accomplishments</a:t>
            </a:r>
          </a:p>
          <a:p>
            <a:pPr marL="0" indent="0">
              <a:buNone/>
              <a:defRPr/>
            </a:pPr>
            <a:endParaRPr lang="en-US" sz="6600" dirty="0"/>
          </a:p>
          <a:p>
            <a:pPr eaLnBrk="1" hangingPunct="1">
              <a:defRPr/>
            </a:pPr>
            <a:r>
              <a:rPr lang="en-US" sz="6600" dirty="0"/>
              <a:t> Now you need to answer to what you have put on your application or resume!</a:t>
            </a:r>
          </a:p>
        </p:txBody>
      </p:sp>
      <p:pic>
        <p:nvPicPr>
          <p:cNvPr id="10244" name="Picture 4" descr="MPj04118120000[1]"/>
          <p:cNvPicPr>
            <a:picLocks noChangeAspect="1" noChangeArrowheads="1"/>
          </p:cNvPicPr>
          <p:nvPr/>
        </p:nvPicPr>
        <p:blipFill>
          <a:blip r:embed="rId3"/>
          <a:srcRect/>
          <a:stretch>
            <a:fillRect/>
          </a:stretch>
        </p:blipFill>
        <p:spPr bwMode="auto">
          <a:xfrm>
            <a:off x="12001500" y="2751249"/>
            <a:ext cx="6057900" cy="5943600"/>
          </a:xfrm>
          <a:prstGeom prst="rect">
            <a:avLst/>
          </a:prstGeom>
          <a:noFill/>
          <a:ln w="9525">
            <a:noFill/>
            <a:miter lim="800000"/>
            <a:headEnd/>
            <a:tailEnd/>
          </a:ln>
        </p:spPr>
      </p:pic>
    </p:spTree>
    <p:extLst>
      <p:ext uri="{BB962C8B-B14F-4D97-AF65-F5344CB8AC3E}">
        <p14:creationId xmlns:p14="http://schemas.microsoft.com/office/powerpoint/2010/main" val="1932202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Strengths and Weakness/Likes &amp; Dislikes</a:t>
            </a:r>
          </a:p>
        </p:txBody>
      </p:sp>
      <p:sp>
        <p:nvSpPr>
          <p:cNvPr id="3" name="Content Placeholder 2"/>
          <p:cNvSpPr>
            <a:spLocks noGrp="1"/>
          </p:cNvSpPr>
          <p:nvPr>
            <p:ph idx="1"/>
          </p:nvPr>
        </p:nvSpPr>
        <p:spPr>
          <a:xfrm>
            <a:off x="4914901" y="3521822"/>
            <a:ext cx="14420792" cy="5398974"/>
          </a:xfrm>
        </p:spPr>
        <p:txBody>
          <a:bodyPr/>
          <a:lstStyle/>
          <a:p>
            <a:pPr>
              <a:defRPr/>
            </a:pPr>
            <a:r>
              <a:rPr lang="en-US" sz="6000" dirty="0">
                <a:solidFill>
                  <a:srgbClr val="FFFF00"/>
                </a:solidFill>
              </a:rPr>
              <a:t>What are my Strengths?</a:t>
            </a:r>
          </a:p>
          <a:p>
            <a:pPr>
              <a:defRPr/>
            </a:pPr>
            <a:endParaRPr lang="en-US" dirty="0"/>
          </a:p>
          <a:p>
            <a:pPr>
              <a:defRPr/>
            </a:pPr>
            <a:endParaRPr lang="en-US" dirty="0"/>
          </a:p>
          <a:p>
            <a:pPr>
              <a:defRPr/>
            </a:pPr>
            <a:endParaRPr lang="en-US" dirty="0"/>
          </a:p>
          <a:p>
            <a:pPr lvl="4">
              <a:defRPr/>
            </a:pPr>
            <a:r>
              <a:rPr lang="en-US" sz="6600" dirty="0">
                <a:solidFill>
                  <a:srgbClr val="FFFF00"/>
                </a:solidFill>
              </a:rPr>
              <a:t>What are my Weaknesses?</a:t>
            </a:r>
          </a:p>
        </p:txBody>
      </p:sp>
      <p:pic>
        <p:nvPicPr>
          <p:cNvPr id="29700" name="Picture 3" descr="C:\Documents and Settings\Jim Arenovski\Local Settings\Temp\Temporary Internet Files\Content.IE5\6VE7LWTR\MCj01981840000[1].wmf"/>
          <p:cNvPicPr>
            <a:picLocks noChangeAspect="1" noChangeArrowheads="1"/>
          </p:cNvPicPr>
          <p:nvPr/>
        </p:nvPicPr>
        <p:blipFill>
          <a:blip r:embed="rId2"/>
          <a:srcRect/>
          <a:stretch>
            <a:fillRect/>
          </a:stretch>
        </p:blipFill>
        <p:spPr bwMode="auto">
          <a:xfrm>
            <a:off x="14516100" y="179493"/>
            <a:ext cx="3648075" cy="3886200"/>
          </a:xfrm>
          <a:prstGeom prst="rect">
            <a:avLst/>
          </a:prstGeom>
          <a:noFill/>
          <a:ln w="9525">
            <a:noFill/>
            <a:miter lim="800000"/>
            <a:headEnd/>
            <a:tailEnd/>
          </a:ln>
        </p:spPr>
      </p:pic>
      <p:pic>
        <p:nvPicPr>
          <p:cNvPr id="29701" name="Picture 4" descr="C:\Documents and Settings\Jim Arenovski\Local Settings\Temp\Temporary Internet Files\Content.IE5\512I1ZI5\MCj01209950000[1].wmf"/>
          <p:cNvPicPr>
            <a:picLocks noChangeAspect="1" noChangeArrowheads="1"/>
          </p:cNvPicPr>
          <p:nvPr/>
        </p:nvPicPr>
        <p:blipFill>
          <a:blip r:embed="rId3"/>
          <a:srcRect/>
          <a:stretch>
            <a:fillRect/>
          </a:stretch>
        </p:blipFill>
        <p:spPr bwMode="auto">
          <a:xfrm>
            <a:off x="800101" y="4065693"/>
            <a:ext cx="3540920" cy="64008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Strengths and Weakness</a:t>
            </a:r>
          </a:p>
        </p:txBody>
      </p:sp>
      <p:sp>
        <p:nvSpPr>
          <p:cNvPr id="3" name="Content Placeholder 2"/>
          <p:cNvSpPr>
            <a:spLocks noGrp="1"/>
          </p:cNvSpPr>
          <p:nvPr>
            <p:ph idx="1"/>
          </p:nvPr>
        </p:nvSpPr>
        <p:spPr/>
        <p:txBody>
          <a:bodyPr/>
          <a:lstStyle/>
          <a:p>
            <a:pPr>
              <a:defRPr/>
            </a:pPr>
            <a:r>
              <a:rPr lang="en-US" dirty="0"/>
              <a:t>Handsome , good looking, smart, in shape, good kisser, kind to animals….may be true…but not what the employer is looking for.</a:t>
            </a:r>
          </a:p>
          <a:p>
            <a:pPr>
              <a:defRPr/>
            </a:pPr>
            <a:r>
              <a:rPr lang="en-US" dirty="0"/>
              <a:t>Saying you have no weaknesses is a sure sign that you don’t know yourself well enough…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6600" dirty="0">
                <a:solidFill>
                  <a:srgbClr val="FFFF00"/>
                </a:solidFill>
              </a:rPr>
              <a:t>Strengths and Weakness</a:t>
            </a:r>
          </a:p>
        </p:txBody>
      </p:sp>
      <p:sp>
        <p:nvSpPr>
          <p:cNvPr id="3" name="Content Placeholder 2"/>
          <p:cNvSpPr>
            <a:spLocks noGrp="1"/>
          </p:cNvSpPr>
          <p:nvPr>
            <p:ph idx="1"/>
          </p:nvPr>
        </p:nvSpPr>
        <p:spPr>
          <a:xfrm>
            <a:off x="1257300" y="2971800"/>
            <a:ext cx="14973300" cy="8115300"/>
          </a:xfrm>
        </p:spPr>
        <p:txBody>
          <a:bodyPr/>
          <a:lstStyle/>
          <a:p>
            <a:pPr>
              <a:defRPr/>
            </a:pPr>
            <a:r>
              <a:rPr lang="en-US" sz="6000" dirty="0"/>
              <a:t>Technical Skills: Knowledge based.</a:t>
            </a:r>
          </a:p>
          <a:p>
            <a:pPr lvl="1">
              <a:defRPr/>
            </a:pPr>
            <a:r>
              <a:rPr lang="en-US" sz="5400" dirty="0"/>
              <a:t>Certifications, CPR, First Aid, Training from school program or former employer.</a:t>
            </a:r>
          </a:p>
          <a:p>
            <a:pPr lvl="1">
              <a:defRPr/>
            </a:pPr>
            <a:endParaRPr lang="en-US" sz="5400" dirty="0"/>
          </a:p>
          <a:p>
            <a:pPr>
              <a:defRPr/>
            </a:pPr>
            <a:r>
              <a:rPr lang="en-US" sz="6000" dirty="0"/>
              <a:t>Soft Skills: learned from past experience. </a:t>
            </a:r>
          </a:p>
          <a:p>
            <a:pPr lvl="1">
              <a:defRPr/>
            </a:pPr>
            <a:r>
              <a:rPr lang="en-US" sz="5400" dirty="0"/>
              <a:t>Time Management, working with others, taking criticism, failure, success, handling stress</a:t>
            </a:r>
          </a:p>
          <a:p>
            <a:pPr lvl="1">
              <a:defRPr/>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6600" dirty="0">
                <a:solidFill>
                  <a:srgbClr val="FFFF00"/>
                </a:solidFill>
              </a:rPr>
              <a:t>Strengths and Weakness</a:t>
            </a:r>
          </a:p>
        </p:txBody>
      </p:sp>
      <p:sp>
        <p:nvSpPr>
          <p:cNvPr id="3" name="Content Placeholder 2"/>
          <p:cNvSpPr>
            <a:spLocks noGrp="1"/>
          </p:cNvSpPr>
          <p:nvPr>
            <p:ph idx="1"/>
          </p:nvPr>
        </p:nvSpPr>
        <p:spPr>
          <a:xfrm>
            <a:off x="-22860" y="3771900"/>
            <a:ext cx="18059400" cy="8115300"/>
          </a:xfrm>
        </p:spPr>
        <p:txBody>
          <a:bodyPr>
            <a:normAutofit/>
          </a:bodyPr>
          <a:lstStyle/>
          <a:p>
            <a:pPr>
              <a:defRPr/>
            </a:pPr>
            <a:r>
              <a:rPr lang="en-US" sz="6600" dirty="0"/>
              <a:t> Personal Skills: Talents and traits</a:t>
            </a:r>
          </a:p>
          <a:p>
            <a:pPr lvl="1">
              <a:defRPr/>
            </a:pPr>
            <a:r>
              <a:rPr lang="en-US" sz="6000" dirty="0"/>
              <a:t>Friendliness, Shyness, willingness to learn, assertive, sports or extracurricular activities</a:t>
            </a:r>
          </a:p>
          <a:p>
            <a:pPr lvl="1">
              <a:defRPr/>
            </a:pPr>
            <a:endParaRPr lang="en-US" sz="6000" dirty="0"/>
          </a:p>
          <a:p>
            <a:pPr>
              <a:defRPr/>
            </a:pPr>
            <a:r>
              <a:rPr lang="en-US" sz="6600" dirty="0"/>
              <a:t>Use the job advertisement skill listing to help prepare, what skills do you have experience with.</a:t>
            </a:r>
          </a:p>
          <a:p>
            <a:pPr lvl="1">
              <a:defRPr/>
            </a:pPr>
            <a:endParaRPr lang="en-US" dirty="0"/>
          </a:p>
        </p:txBody>
      </p:sp>
    </p:spTree>
    <p:extLst>
      <p:ext uri="{BB962C8B-B14F-4D97-AF65-F5344CB8AC3E}">
        <p14:creationId xmlns:p14="http://schemas.microsoft.com/office/powerpoint/2010/main" val="4076943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Strengths</a:t>
            </a:r>
          </a:p>
        </p:txBody>
      </p:sp>
      <p:sp>
        <p:nvSpPr>
          <p:cNvPr id="3" name="Content Placeholder 2"/>
          <p:cNvSpPr>
            <a:spLocks noGrp="1"/>
          </p:cNvSpPr>
          <p:nvPr>
            <p:ph idx="1"/>
          </p:nvPr>
        </p:nvSpPr>
        <p:spPr/>
        <p:txBody>
          <a:bodyPr/>
          <a:lstStyle/>
          <a:p>
            <a:pPr>
              <a:defRPr/>
            </a:pPr>
            <a:r>
              <a:rPr lang="en-US" dirty="0"/>
              <a:t>"I am very headstrong. I really like to be challenged in my job, and I just want to learn as much as I can in my position. At the end of the day I need to be able to look back on my day and feel good about the job that I've done. I guess you could call it sense of self worth. That's why I always put my all into everything I do." </a:t>
            </a:r>
            <a:br>
              <a:rPr lang="en-US" dirty="0"/>
            </a:br>
            <a:br>
              <a:rPr lang="en-US" dirty="0"/>
            </a:br>
            <a:br>
              <a:rPr lang="en-US" dirty="0"/>
            </a:br>
            <a:br>
              <a:rPr lang="en-US" dirty="0"/>
            </a:br>
            <a:r>
              <a:rPr lang="en-US" dirty="0"/>
              <a:t> </a:t>
            </a:r>
          </a:p>
          <a:p>
            <a:pPr>
              <a:defRPr/>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6600" dirty="0">
                <a:solidFill>
                  <a:srgbClr val="FFFF00"/>
                </a:solidFill>
              </a:rPr>
              <a:t>Strengths</a:t>
            </a:r>
          </a:p>
        </p:txBody>
      </p:sp>
      <p:sp>
        <p:nvSpPr>
          <p:cNvPr id="3" name="Content Placeholder 2"/>
          <p:cNvSpPr>
            <a:spLocks noGrp="1"/>
          </p:cNvSpPr>
          <p:nvPr>
            <p:ph idx="1"/>
          </p:nvPr>
        </p:nvSpPr>
        <p:spPr>
          <a:xfrm>
            <a:off x="1020482" y="3200401"/>
            <a:ext cx="16010219" cy="6857999"/>
          </a:xfrm>
        </p:spPr>
        <p:txBody>
          <a:bodyPr>
            <a:normAutofit lnSpcReduction="10000"/>
          </a:bodyPr>
          <a:lstStyle/>
          <a:p>
            <a:pPr>
              <a:defRPr/>
            </a:pPr>
            <a:r>
              <a:rPr lang="en-US" sz="5250" dirty="0"/>
              <a:t>Positive Attitude</a:t>
            </a:r>
          </a:p>
          <a:p>
            <a:pPr>
              <a:defRPr/>
            </a:pPr>
            <a:r>
              <a:rPr lang="en-US" sz="5250" dirty="0"/>
              <a:t>Determined</a:t>
            </a:r>
          </a:p>
          <a:p>
            <a:pPr>
              <a:defRPr/>
            </a:pPr>
            <a:r>
              <a:rPr lang="en-US" sz="5250" dirty="0"/>
              <a:t>Able to Prioritize</a:t>
            </a:r>
          </a:p>
          <a:p>
            <a:pPr>
              <a:defRPr/>
            </a:pPr>
            <a:r>
              <a:rPr lang="en-US" sz="5250" dirty="0"/>
              <a:t>Believe in myself</a:t>
            </a:r>
          </a:p>
          <a:p>
            <a:pPr>
              <a:defRPr/>
            </a:pPr>
            <a:r>
              <a:rPr lang="en-US" sz="5250" dirty="0"/>
              <a:t>If you don’t know….ask your friends and family</a:t>
            </a:r>
          </a:p>
          <a:p>
            <a:pPr>
              <a:defRPr/>
            </a:pPr>
            <a:endParaRPr lang="en-US" sz="5250" dirty="0"/>
          </a:p>
          <a:p>
            <a:pPr>
              <a:defRPr/>
            </a:pPr>
            <a:r>
              <a:rPr lang="en-US" sz="5250" dirty="0"/>
              <a:t>Make sure you are honest and don’t give a canned answer.</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Weakness can be sold as Strengths</a:t>
            </a:r>
          </a:p>
        </p:txBody>
      </p:sp>
      <p:sp>
        <p:nvSpPr>
          <p:cNvPr id="3" name="Content Placeholder 2"/>
          <p:cNvSpPr>
            <a:spLocks noGrp="1"/>
          </p:cNvSpPr>
          <p:nvPr>
            <p:ph idx="1"/>
          </p:nvPr>
        </p:nvSpPr>
        <p:spPr/>
        <p:txBody>
          <a:bodyPr/>
          <a:lstStyle/>
          <a:p>
            <a:pPr>
              <a:defRPr/>
            </a:pPr>
            <a:r>
              <a:rPr lang="en-US" dirty="0"/>
              <a:t> This is where preparation pays off.</a:t>
            </a:r>
          </a:p>
          <a:p>
            <a:pPr>
              <a:defRPr/>
            </a:pPr>
            <a:r>
              <a:rPr lang="en-US" dirty="0"/>
              <a:t>Weakness should come out as a problem which is (almost) solved and not a critical (hopeless) trait that cannot be helped.</a:t>
            </a:r>
          </a:p>
          <a:p>
            <a:pPr>
              <a:defRPr/>
            </a:pPr>
            <a:endParaRPr lang="en-US" dirty="0"/>
          </a:p>
          <a:p>
            <a:pPr>
              <a:defRPr/>
            </a:pPr>
            <a:r>
              <a:rPr lang="en-US" dirty="0"/>
              <a:t>Let’s us list 2 strengths and 2 weakness 5 minutes</a:t>
            </a:r>
          </a:p>
          <a:p>
            <a:pPr>
              <a:defRPr/>
            </a:pPr>
            <a:r>
              <a:rPr lang="en-US" dirty="0"/>
              <a:t>Compare and share.  Are there any similar ones?</a:t>
            </a:r>
          </a:p>
          <a:p>
            <a:pPr>
              <a:defRPr/>
            </a:pPr>
            <a:endParaRPr lang="en-US" dirty="0"/>
          </a:p>
          <a:p>
            <a:pPr>
              <a:defRPr/>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9015</TotalTime>
  <Words>3478</Words>
  <Application>Microsoft Office PowerPoint</Application>
  <PresentationFormat>Custom</PresentationFormat>
  <Paragraphs>602</Paragraphs>
  <Slides>118</Slides>
  <Notes>29</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118</vt:i4>
      </vt:variant>
    </vt:vector>
  </HeadingPairs>
  <TitlesOfParts>
    <vt:vector size="129" baseType="lpstr">
      <vt:lpstr>Calibri</vt:lpstr>
      <vt:lpstr>Wingdings</vt:lpstr>
      <vt:lpstr>Arial</vt:lpstr>
      <vt:lpstr>Arial Black</vt:lpstr>
      <vt:lpstr>Trebuchet MS</vt:lpstr>
      <vt:lpstr>Eras Demi ITC</vt:lpstr>
      <vt:lpstr>Wingdings 2</vt:lpstr>
      <vt:lpstr>Calibri Light</vt:lpstr>
      <vt:lpstr>Office Theme</vt:lpstr>
      <vt:lpstr>Berlin</vt:lpstr>
      <vt:lpstr>1_Office Theme</vt:lpstr>
      <vt:lpstr>PowerPoint Presentation</vt:lpstr>
      <vt:lpstr>PowerPoint Presentation</vt:lpstr>
      <vt:lpstr>OPPORTUNITYISNOWHERE </vt:lpstr>
      <vt:lpstr>OPPORTUNITYISNOWHERE </vt:lpstr>
      <vt:lpstr>OPPORTUNITYISNOWHERE </vt:lpstr>
      <vt:lpstr>THE BEST TIME TO PLANT A TREE  WAS 20 YEARS AGO</vt:lpstr>
      <vt:lpstr>THE SECOND-BEST TIME IS  NOW  Chinese Proverb</vt:lpstr>
      <vt:lpstr>PowerPoint Presentation</vt:lpstr>
      <vt:lpstr>PowerPoint Presentation</vt:lpstr>
      <vt:lpstr>PowerPoint Presentation</vt:lpstr>
      <vt:lpstr>LET’S PLANT A SEED  TODAY</vt:lpstr>
      <vt:lpstr>PowerPoint Presentation</vt:lpstr>
      <vt:lpstr>PowerPoint Presentation</vt:lpstr>
      <vt:lpstr>PowerPoint Presentation</vt:lpstr>
      <vt:lpstr>PowerPoint Presentation</vt:lpstr>
      <vt:lpstr>WHAT  EMPLOYERS  ARE LOOKING FOR</vt:lpstr>
      <vt:lpstr>PowerPoint Presentation</vt:lpstr>
      <vt:lpstr>OPPORTUNITYISNOWHERE </vt:lpstr>
      <vt:lpstr>OPPORTUNITYISNOWHERE </vt:lpstr>
      <vt:lpstr>OPPORTUNITYISNOWHERE </vt:lpstr>
      <vt:lpstr>PowerPoint Presentation</vt:lpstr>
      <vt:lpstr>PowerPoint Presentation</vt:lpstr>
      <vt:lpstr>PowerPoint Presentation</vt:lpstr>
      <vt:lpstr>PowerPoint Presentation</vt:lpstr>
      <vt:lpstr>LET’S PLANT A SEED  TODAY</vt:lpstr>
      <vt:lpstr>PowerPoint Presentation</vt:lpstr>
      <vt:lpstr>Milestones in 2006</vt:lpstr>
      <vt:lpstr>PowerPoint Presentation</vt:lpstr>
      <vt:lpstr>PowerPoint Presentation</vt:lpstr>
      <vt:lpstr>Let’s See Where We Are</vt:lpstr>
      <vt:lpstr>Your Past Does Not Define Your Future</vt:lpstr>
      <vt:lpstr>PowerPoint Presentation</vt:lpstr>
      <vt:lpstr>YOUR DISABILITY DOES NOT DEFINE YOU EITHER</vt:lpstr>
      <vt:lpstr>SKILLS VS SKILLS</vt:lpstr>
      <vt:lpstr>Where to Finds Jobs </vt:lpstr>
      <vt:lpstr>Quality Over Quantity</vt:lpstr>
      <vt:lpstr>YOU NEED THESE TO GET A JOB</vt:lpstr>
      <vt:lpstr>THE POWER OF FRIENDLY!</vt:lpstr>
      <vt:lpstr>PowerPoint Presentation</vt:lpstr>
      <vt:lpstr>SMILE</vt:lpstr>
      <vt:lpstr>PowerPoint Presentation</vt:lpstr>
      <vt:lpstr>Positive Attitude</vt:lpstr>
      <vt:lpstr>Positive Attitude is needed for getting a job</vt:lpstr>
      <vt:lpstr>Attitude - Personal Accountability and CSE</vt:lpstr>
      <vt:lpstr>A YES ATTITUDE  (Jeffery Gitomer)  </vt:lpstr>
      <vt:lpstr> Attitude Actions Right Now! </vt:lpstr>
      <vt:lpstr>PowerPoint Presentation</vt:lpstr>
      <vt:lpstr>PowerPoint Presentation</vt:lpstr>
      <vt:lpstr>PowerPoint Presentation</vt:lpstr>
      <vt:lpstr>READY TO WORK</vt:lpstr>
      <vt:lpstr>PowerPoint Presentation</vt:lpstr>
      <vt:lpstr>BE READY TO MEET YOU NEXT EMPLOYER</vt:lpstr>
      <vt:lpstr>        YOU Must Know YOU </vt:lpstr>
      <vt:lpstr>What Jobs are available in the CNMI? </vt:lpstr>
      <vt:lpstr>Are you willing to start at the bottom?</vt:lpstr>
      <vt:lpstr>PowerPoint Presentation</vt:lpstr>
      <vt:lpstr>You want to get a job?... You better get training; the competition is tough!</vt:lpstr>
      <vt:lpstr>How do you make the team (Get Hired)</vt:lpstr>
      <vt:lpstr>JOB SEARCH 101</vt:lpstr>
      <vt:lpstr>Know The Company You are Applying For</vt:lpstr>
      <vt:lpstr>Skills Employers are Looking For </vt:lpstr>
      <vt:lpstr>GAME DAY!    The Interview</vt:lpstr>
      <vt:lpstr>PowerPoint Presentation</vt:lpstr>
      <vt:lpstr>PowerPoint Presentation</vt:lpstr>
      <vt:lpstr>PowerPoint Presentation</vt:lpstr>
      <vt:lpstr>GAME TIME Interview - Get your game face on!</vt:lpstr>
      <vt:lpstr>GAME TIME!</vt:lpstr>
      <vt:lpstr>THE INTERVIEWER</vt:lpstr>
      <vt:lpstr>List out Do’s and Don’ts for Interviews</vt:lpstr>
      <vt:lpstr>PowerPoint Presentation</vt:lpstr>
      <vt:lpstr>PowerPoint Presentation</vt:lpstr>
      <vt:lpstr>Top things that hurt your chances in an interview</vt:lpstr>
      <vt:lpstr>PowerPoint Presentation</vt:lpstr>
      <vt:lpstr>PowerPoint Presentation</vt:lpstr>
      <vt:lpstr>Make an Interview Checklist</vt:lpstr>
      <vt:lpstr>PowerPoint Presentation</vt:lpstr>
      <vt:lpstr>DO THIS</vt:lpstr>
      <vt:lpstr>DO THIS!</vt:lpstr>
      <vt:lpstr>DO THIS!</vt:lpstr>
      <vt:lpstr>DO THIS!</vt:lpstr>
      <vt:lpstr>DON’T DO THIS!</vt:lpstr>
      <vt:lpstr>DON’T DO THIS!</vt:lpstr>
      <vt:lpstr> </vt:lpstr>
      <vt:lpstr>Let practice how to practice!</vt:lpstr>
      <vt:lpstr>Be prepared for all types of questions</vt:lpstr>
      <vt:lpstr>Can you answer these 5 questions</vt:lpstr>
      <vt:lpstr>How do we answer these questions?</vt:lpstr>
      <vt:lpstr>PowerPoint Presentation</vt:lpstr>
      <vt:lpstr>Disclosure of your disability</vt:lpstr>
      <vt:lpstr>Know your what you write</vt:lpstr>
      <vt:lpstr>GET A PARTNER!</vt:lpstr>
      <vt:lpstr> IMAGE &amp; SKILL SET</vt:lpstr>
      <vt:lpstr>Strengths and Weakness/Likes &amp; Dislikes</vt:lpstr>
      <vt:lpstr>Strengths and Weakness</vt:lpstr>
      <vt:lpstr>Strengths and Weakness</vt:lpstr>
      <vt:lpstr>Strengths and Weakness</vt:lpstr>
      <vt:lpstr>Strengths</vt:lpstr>
      <vt:lpstr>Strengths</vt:lpstr>
      <vt:lpstr>Weakness can be sold as Strengths</vt:lpstr>
      <vt:lpstr>Weaknesses</vt:lpstr>
      <vt:lpstr>Be careful </vt:lpstr>
      <vt:lpstr>POST GAME   - After the Interview</vt:lpstr>
      <vt:lpstr>THANK YOU NOTE</vt:lpstr>
      <vt:lpstr>SCORE!  You get a job offer!</vt:lpstr>
      <vt:lpstr>Got the job offer!....Let’s talk!</vt:lpstr>
      <vt:lpstr>Let us talk REALITY!</vt:lpstr>
      <vt:lpstr>When you get a job….KEEP IT! A poor work history is hard to escape</vt:lpstr>
      <vt:lpstr>Key things to remember once you get a job </vt:lpstr>
      <vt:lpstr>Try to always move up Experience, better company and or Money </vt:lpstr>
      <vt:lpstr>The Cost of Having a Job</vt:lpstr>
      <vt:lpstr>TOO FAR!</vt:lpstr>
      <vt:lpstr>DON’T QUIT</vt:lpstr>
      <vt:lpstr>Quitting is easy!</vt:lpstr>
      <vt:lpstr>Disabilities at work</vt:lpstr>
      <vt:lpstr>Resources</vt:lpstr>
      <vt:lpstr>PowerPoint Presentation</vt:lpstr>
      <vt:lpstr>Good Luck       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NDEAM</dc:title>
  <cp:lastModifiedBy>Others</cp:lastModifiedBy>
  <cp:revision>9</cp:revision>
  <dcterms:created xsi:type="dcterms:W3CDTF">2006-08-16T00:00:00Z</dcterms:created>
  <dcterms:modified xsi:type="dcterms:W3CDTF">2022-11-28T23:56:06Z</dcterms:modified>
  <dc:identifier>DAFOCnV-jIU</dc:identifier>
</cp:coreProperties>
</file>