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Abstracted Dream" charset="1" panose="00000500000000000000"/>
      <p:regular r:id="rId22"/>
    </p:embeddedFont>
    <p:embeddedFont>
      <p:font typeface="TT Bluescreens Bold" charset="1" panose="02000806040000020004"/>
      <p:regular r:id="rId23"/>
    </p:embeddedFont>
    <p:embeddedFont>
      <p:font typeface="Bio Rhyme Expanded Ultra-Bold" charset="1" panose="00000905000000000000"/>
      <p:regular r:id="rId24"/>
    </p:embeddedFont>
    <p:embeddedFont>
      <p:font typeface="Playfair Display Bold" charset="1" panose="00000800000000000000"/>
      <p:regular r:id="rId25"/>
    </p:embeddedFont>
    <p:embeddedFont>
      <p:font typeface="Playfair Display Bold Italics" charset="1" panose="000008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2.pn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59.png" Type="http://schemas.openxmlformats.org/officeDocument/2006/relationships/image"/><Relationship Id="rId9" Target="../media/image6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VAEh2pvwYNE.mp4" Type="http://schemas.openxmlformats.org/officeDocument/2006/relationships/video"/><Relationship Id="rId4" Target="../media/VAEh2pvwYNE.mp4" Type="http://schemas.microsoft.com/office/2007/relationships/media"/><Relationship Id="rId5" Target="../media/image12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6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VAEiyhxyshg.mp4" Type="http://schemas.openxmlformats.org/officeDocument/2006/relationships/video"/><Relationship Id="rId4" Target="../media/VAEiyhxyshg.mp4" Type="http://schemas.microsoft.com/office/2007/relationships/media"/><Relationship Id="rId5" Target="../media/image8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2" Target="../media/image67.jpeg" Type="http://schemas.openxmlformats.org/officeDocument/2006/relationships/image"/><Relationship Id="rId3" Target="../media/VAD0B-t_x9Q.mp4" Type="http://schemas.openxmlformats.org/officeDocument/2006/relationships/video"/><Relationship Id="rId4" Target="../media/VAD0B-t_x9Q.mp4" Type="http://schemas.microsoft.com/office/2007/relationships/media"/><Relationship Id="rId5" Target="../media/image1.pn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2" Target="../media/image8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jpeg" Type="http://schemas.openxmlformats.org/officeDocument/2006/relationships/image"/><Relationship Id="rId6" Target="../media/image3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11" Target="../media/image26.pn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29.png" Type="http://schemas.openxmlformats.org/officeDocument/2006/relationships/image"/><Relationship Id="rId15" Target="../media/image30.svg" Type="http://schemas.openxmlformats.org/officeDocument/2006/relationships/image"/><Relationship Id="rId16" Target="../media/image31.png" Type="http://schemas.openxmlformats.org/officeDocument/2006/relationships/image"/><Relationship Id="rId17" Target="../media/image32.svg" Type="http://schemas.openxmlformats.org/officeDocument/2006/relationships/image"/><Relationship Id="rId2" Target="../media/image20.png" Type="http://schemas.openxmlformats.org/officeDocument/2006/relationships/image"/><Relationship Id="rId3" Target="../media/image4.png" Type="http://schemas.openxmlformats.org/officeDocument/2006/relationships/image"/><Relationship Id="rId4" Target="../media/image6.png" Type="http://schemas.openxmlformats.org/officeDocument/2006/relationships/image"/><Relationship Id="rId5" Target="../media/image10.png" Type="http://schemas.openxmlformats.org/officeDocument/2006/relationships/image"/><Relationship Id="rId6" Target="../media/image21.jpe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1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2" Target="../media/image8.png" Type="http://schemas.openxmlformats.org/officeDocument/2006/relationships/image"/><Relationship Id="rId3" Target="../media/image12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2.pn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jpeg" Type="http://schemas.openxmlformats.org/officeDocument/2006/relationships/image"/><Relationship Id="rId7" Target="../media/VAET4zEdW5w.mp4" Type="http://schemas.openxmlformats.org/officeDocument/2006/relationships/video"/><Relationship Id="rId8" Target="../media/VAET4zEdW5w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2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0.pn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2.pn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84766" y="6888298"/>
            <a:ext cx="6765850" cy="5353479"/>
          </a:xfrm>
          <a:custGeom>
            <a:avLst/>
            <a:gdLst/>
            <a:ahLst/>
            <a:cxnLst/>
            <a:rect r="r" b="b" t="t" l="l"/>
            <a:pathLst>
              <a:path h="5353479" w="6765850">
                <a:moveTo>
                  <a:pt x="0" y="0"/>
                </a:moveTo>
                <a:lnTo>
                  <a:pt x="6765850" y="0"/>
                </a:lnTo>
                <a:lnTo>
                  <a:pt x="6765850" y="5353479"/>
                </a:lnTo>
                <a:lnTo>
                  <a:pt x="0" y="535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85948" y="437308"/>
            <a:ext cx="1867164" cy="1580282"/>
          </a:xfrm>
          <a:custGeom>
            <a:avLst/>
            <a:gdLst/>
            <a:ahLst/>
            <a:cxnLst/>
            <a:rect r="r" b="b" t="t" l="l"/>
            <a:pathLst>
              <a:path h="1580282" w="1867164">
                <a:moveTo>
                  <a:pt x="0" y="0"/>
                </a:moveTo>
                <a:lnTo>
                  <a:pt x="1867164" y="0"/>
                </a:lnTo>
                <a:lnTo>
                  <a:pt x="1867164" y="1580282"/>
                </a:lnTo>
                <a:lnTo>
                  <a:pt x="0" y="1580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57912" y="544029"/>
            <a:ext cx="1775874" cy="1563893"/>
          </a:xfrm>
          <a:custGeom>
            <a:avLst/>
            <a:gdLst/>
            <a:ahLst/>
            <a:cxnLst/>
            <a:rect r="r" b="b" t="t" l="l"/>
            <a:pathLst>
              <a:path h="1563893" w="1775874">
                <a:moveTo>
                  <a:pt x="0" y="0"/>
                </a:moveTo>
                <a:lnTo>
                  <a:pt x="1775873" y="0"/>
                </a:lnTo>
                <a:lnTo>
                  <a:pt x="1775873" y="1563893"/>
                </a:lnTo>
                <a:lnTo>
                  <a:pt x="0" y="1563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 l="0" t="0" r="0" b="-1355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54096" y="-1433935"/>
            <a:ext cx="6882748" cy="6151456"/>
          </a:xfrm>
          <a:custGeom>
            <a:avLst/>
            <a:gdLst/>
            <a:ahLst/>
            <a:cxnLst/>
            <a:rect r="r" b="b" t="t" l="l"/>
            <a:pathLst>
              <a:path h="6151456" w="6882748">
                <a:moveTo>
                  <a:pt x="0" y="0"/>
                </a:moveTo>
                <a:lnTo>
                  <a:pt x="6882748" y="0"/>
                </a:lnTo>
                <a:lnTo>
                  <a:pt x="6882748" y="6151456"/>
                </a:lnTo>
                <a:lnTo>
                  <a:pt x="0" y="6151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937200">
            <a:off x="13052118" y="7194375"/>
            <a:ext cx="8652795" cy="5031574"/>
          </a:xfrm>
          <a:custGeom>
            <a:avLst/>
            <a:gdLst/>
            <a:ahLst/>
            <a:cxnLst/>
            <a:rect r="r" b="b" t="t" l="l"/>
            <a:pathLst>
              <a:path h="5031574" w="8652795">
                <a:moveTo>
                  <a:pt x="0" y="0"/>
                </a:moveTo>
                <a:lnTo>
                  <a:pt x="8652794" y="0"/>
                </a:lnTo>
                <a:lnTo>
                  <a:pt x="8652794" y="5031574"/>
                </a:lnTo>
                <a:lnTo>
                  <a:pt x="0" y="5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003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785931">
            <a:off x="15562941" y="1980550"/>
            <a:ext cx="3631148" cy="4253174"/>
          </a:xfrm>
          <a:custGeom>
            <a:avLst/>
            <a:gdLst/>
            <a:ahLst/>
            <a:cxnLst/>
            <a:rect r="r" b="b" t="t" l="l"/>
            <a:pathLst>
              <a:path h="4253174" w="3631148">
                <a:moveTo>
                  <a:pt x="0" y="0"/>
                </a:moveTo>
                <a:lnTo>
                  <a:pt x="3631148" y="0"/>
                </a:lnTo>
                <a:lnTo>
                  <a:pt x="3631148" y="4253174"/>
                </a:lnTo>
                <a:lnTo>
                  <a:pt x="0" y="4253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97650" y="5393144"/>
            <a:ext cx="4750438" cy="4619801"/>
          </a:xfrm>
          <a:custGeom>
            <a:avLst/>
            <a:gdLst/>
            <a:ahLst/>
            <a:cxnLst/>
            <a:rect r="r" b="b" t="t" l="l"/>
            <a:pathLst>
              <a:path h="4619801" w="4750438">
                <a:moveTo>
                  <a:pt x="0" y="0"/>
                </a:moveTo>
                <a:lnTo>
                  <a:pt x="4750439" y="0"/>
                </a:lnTo>
                <a:lnTo>
                  <a:pt x="4750439" y="4619802"/>
                </a:lnTo>
                <a:lnTo>
                  <a:pt x="0" y="4619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622349" y="2693212"/>
            <a:ext cx="13043302" cy="6034987"/>
            <a:chOff x="0" y="0"/>
            <a:chExt cx="17391069" cy="804664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17391069" cy="71619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4"/>
                </a:lnSpc>
              </a:pPr>
              <a:r>
                <a:rPr lang="en-US" sz="4444" spc="-186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Office of Vocational Rehabilitation (OVR) Presents:</a:t>
              </a:r>
            </a:p>
            <a:p>
              <a:pPr algn="ctr">
                <a:lnSpc>
                  <a:spcPts val="2222"/>
                </a:lnSpc>
              </a:pPr>
            </a:p>
            <a:p>
              <a:pPr algn="ctr">
                <a:lnSpc>
                  <a:spcPts val="6943"/>
                </a:lnSpc>
              </a:pPr>
              <a:r>
                <a:rPr lang="en-US" sz="6943" spc="-291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Pre-Employment Transition Services Program (Pre-ETS)</a:t>
              </a:r>
            </a:p>
            <a:p>
              <a:pPr algn="ctr">
                <a:lnSpc>
                  <a:spcPts val="6943"/>
                </a:lnSpc>
              </a:pPr>
              <a:r>
                <a:rPr lang="en-US" sz="6943" spc="-291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&amp;</a:t>
              </a:r>
            </a:p>
            <a:p>
              <a:pPr algn="ctr">
                <a:lnSpc>
                  <a:spcPts val="6943"/>
                </a:lnSpc>
              </a:pPr>
              <a:r>
                <a:rPr lang="en-US" sz="6943" spc="-291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Basic Support/Supported Employment Program (BS/SE)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808460" y="7553965"/>
              <a:ext cx="11774149" cy="492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2520787">
            <a:off x="-2510362" y="-4072880"/>
            <a:ext cx="6954183" cy="6371771"/>
          </a:xfrm>
          <a:custGeom>
            <a:avLst/>
            <a:gdLst/>
            <a:ahLst/>
            <a:cxnLst/>
            <a:rect r="r" b="b" t="t" l="l"/>
            <a:pathLst>
              <a:path h="6371771" w="6954183">
                <a:moveTo>
                  <a:pt x="0" y="0"/>
                </a:moveTo>
                <a:lnTo>
                  <a:pt x="6954183" y="0"/>
                </a:lnTo>
                <a:lnTo>
                  <a:pt x="6954183" y="6371771"/>
                </a:lnTo>
                <a:lnTo>
                  <a:pt x="0" y="6371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492228" y="905196"/>
            <a:ext cx="4811681" cy="5237204"/>
          </a:xfrm>
          <a:custGeom>
            <a:avLst/>
            <a:gdLst/>
            <a:ahLst/>
            <a:cxnLst/>
            <a:rect r="r" b="b" t="t" l="l"/>
            <a:pathLst>
              <a:path h="5237204" w="4811681">
                <a:moveTo>
                  <a:pt x="0" y="0"/>
                </a:moveTo>
                <a:lnTo>
                  <a:pt x="4811681" y="0"/>
                </a:lnTo>
                <a:lnTo>
                  <a:pt x="4811681" y="5237204"/>
                </a:lnTo>
                <a:lnTo>
                  <a:pt x="0" y="5237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862215" y="4453829"/>
            <a:ext cx="5021103" cy="6076978"/>
          </a:xfrm>
          <a:custGeom>
            <a:avLst/>
            <a:gdLst/>
            <a:ahLst/>
            <a:cxnLst/>
            <a:rect r="r" b="b" t="t" l="l"/>
            <a:pathLst>
              <a:path h="6076978" w="5021103">
                <a:moveTo>
                  <a:pt x="0" y="0"/>
                </a:moveTo>
                <a:lnTo>
                  <a:pt x="5021102" y="0"/>
                </a:lnTo>
                <a:lnTo>
                  <a:pt x="5021102" y="6076978"/>
                </a:lnTo>
                <a:lnTo>
                  <a:pt x="0" y="6076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38585" y="558839"/>
            <a:ext cx="1534273" cy="1534273"/>
          </a:xfrm>
          <a:custGeom>
            <a:avLst/>
            <a:gdLst/>
            <a:ahLst/>
            <a:cxnLst/>
            <a:rect r="r" b="b" t="t" l="l"/>
            <a:pathLst>
              <a:path h="1534273" w="1534273">
                <a:moveTo>
                  <a:pt x="0" y="0"/>
                </a:moveTo>
                <a:lnTo>
                  <a:pt x="1534274" y="0"/>
                </a:lnTo>
                <a:lnTo>
                  <a:pt x="1534274" y="1534273"/>
                </a:lnTo>
                <a:lnTo>
                  <a:pt x="0" y="1534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8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34946" y="3851991"/>
            <a:ext cx="5362330" cy="6006683"/>
          </a:xfrm>
          <a:custGeom>
            <a:avLst/>
            <a:gdLst/>
            <a:ahLst/>
            <a:cxnLst/>
            <a:rect r="r" b="b" t="t" l="l"/>
            <a:pathLst>
              <a:path h="6006683" w="5362330">
                <a:moveTo>
                  <a:pt x="0" y="0"/>
                </a:moveTo>
                <a:lnTo>
                  <a:pt x="5362330" y="0"/>
                </a:lnTo>
                <a:lnTo>
                  <a:pt x="5362330" y="6006683"/>
                </a:lnTo>
                <a:lnTo>
                  <a:pt x="0" y="6006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4911635"/>
            <a:ext cx="3129759" cy="2435750"/>
          </a:xfrm>
          <a:custGeom>
            <a:avLst/>
            <a:gdLst/>
            <a:ahLst/>
            <a:cxnLst/>
            <a:rect r="r" b="b" t="t" l="l"/>
            <a:pathLst>
              <a:path h="2435750" w="3129759">
                <a:moveTo>
                  <a:pt x="0" y="0"/>
                </a:moveTo>
                <a:lnTo>
                  <a:pt x="3129759" y="0"/>
                </a:lnTo>
                <a:lnTo>
                  <a:pt x="3129759" y="2435750"/>
                </a:lnTo>
                <a:lnTo>
                  <a:pt x="0" y="2435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15829">
            <a:off x="12662841" y="5374135"/>
            <a:ext cx="5093465" cy="1426170"/>
          </a:xfrm>
          <a:custGeom>
            <a:avLst/>
            <a:gdLst/>
            <a:ahLst/>
            <a:cxnLst/>
            <a:rect r="r" b="b" t="t" l="l"/>
            <a:pathLst>
              <a:path h="1426170" w="5093465">
                <a:moveTo>
                  <a:pt x="0" y="0"/>
                </a:moveTo>
                <a:lnTo>
                  <a:pt x="5093465" y="0"/>
                </a:lnTo>
                <a:lnTo>
                  <a:pt x="5093465" y="1426170"/>
                </a:lnTo>
                <a:lnTo>
                  <a:pt x="0" y="1426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37752" y="1028700"/>
            <a:ext cx="13321548" cy="2503520"/>
            <a:chOff x="0" y="0"/>
            <a:chExt cx="17762064" cy="333802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71450"/>
              <a:ext cx="17762064" cy="1987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99"/>
                </a:lnSpc>
              </a:pPr>
              <a:r>
                <a:rPr lang="en-US" sz="8999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Instruction on Self-Advocacy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733508"/>
              <a:ext cx="17762064" cy="604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386066" y="2665894"/>
            <a:ext cx="14424920" cy="80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5748" spc="-8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What are my strengths and weaknesses...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96078" y="3332195"/>
            <a:ext cx="12934303" cy="1020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8"/>
              </a:lnSpc>
              <a:spcBef>
                <a:spcPct val="0"/>
              </a:spcBef>
            </a:pPr>
            <a:r>
              <a:rPr lang="en-US" sz="5427" spc="-2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How do I advocate for myself...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650452" y="7257243"/>
            <a:ext cx="6819126" cy="4002114"/>
            <a:chOff x="0" y="0"/>
            <a:chExt cx="9092168" cy="5336152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504825"/>
              <a:ext cx="8961659" cy="3795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10"/>
                </a:lnSpc>
              </a:pPr>
              <a:r>
                <a:rPr lang="en-US" b="true" sz="21180" spc="-677">
                  <a:solidFill>
                    <a:srgbClr val="D269E6"/>
                  </a:solidFill>
                  <a:latin typeface="TT Bluescreens Bold"/>
                  <a:ea typeface="TT Bluescreens Bold"/>
                  <a:cs typeface="TT Bluescreens Bold"/>
                  <a:sym typeface="TT Bluescreens Bold"/>
                </a:rPr>
                <a:t>DISABILITY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1491" y="1087803"/>
              <a:ext cx="8955853" cy="42483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59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253525"/>
              <a:ext cx="9092168" cy="1354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532"/>
                </a:lnSpc>
              </a:pPr>
              <a:r>
                <a:rPr lang="en-US" b="true" sz="6094">
                  <a:solidFill>
                    <a:srgbClr val="000000"/>
                  </a:solidFill>
                  <a:latin typeface="Bio Rhyme Expanded Ultra-Bold"/>
                  <a:ea typeface="Bio Rhyme Expanded Ultra-Bold"/>
                  <a:cs typeface="Bio Rhyme Expanded Ultra-Bold"/>
                  <a:sym typeface="Bio Rhyme Expanded Ultra-Bold"/>
                </a:rPr>
                <a:t>RIGHTS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37000"/>
          </a:blip>
          <a:srcRect l="0" t="0" r="0" b="0"/>
          <a:stretch>
            <a:fillRect/>
          </a:stretch>
        </p:blipFill>
        <p:spPr>
          <a:xfrm flipH="false" flipV="false" rot="0">
            <a:off x="308275" y="-137160"/>
            <a:ext cx="18288000" cy="1042416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448868" y="6625590"/>
            <a:ext cx="15464798" cy="555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27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3824872" y="2763859"/>
            <a:ext cx="11254807" cy="3956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46"/>
              </a:lnSpc>
            </a:pPr>
            <a:r>
              <a:rPr lang="en-US" b="true" sz="16607" spc="-1029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PRE-ETS</a:t>
            </a:r>
          </a:p>
          <a:p>
            <a:pPr algn="ctr">
              <a:lnSpc>
                <a:spcPts val="14946"/>
              </a:lnSpc>
            </a:pPr>
            <a:r>
              <a:rPr lang="en-US" b="true" sz="16607" spc="-1029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IS HERE!</a:t>
            </a:r>
          </a:p>
        </p:txBody>
      </p:sp>
      <p:sp>
        <p:nvSpPr>
          <p:cNvPr name="TextBox 7" id="7"/>
          <p:cNvSpPr txBox="true"/>
          <p:nvPr/>
        </p:nvSpPr>
        <p:spPr>
          <a:xfrm rot="-540949">
            <a:off x="7884357" y="6340116"/>
            <a:ext cx="8788610" cy="723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8"/>
              </a:lnSpc>
            </a:pPr>
            <a:r>
              <a:rPr lang="en-US" b="true" sz="4506" i="true" spc="8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Let’s plan for success!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5562" y="7215077"/>
            <a:ext cx="6765850" cy="5353479"/>
          </a:xfrm>
          <a:custGeom>
            <a:avLst/>
            <a:gdLst/>
            <a:ahLst/>
            <a:cxnLst/>
            <a:rect r="r" b="b" t="t" l="l"/>
            <a:pathLst>
              <a:path h="5353479" w="6765850">
                <a:moveTo>
                  <a:pt x="0" y="0"/>
                </a:moveTo>
                <a:lnTo>
                  <a:pt x="6765850" y="0"/>
                </a:lnTo>
                <a:lnTo>
                  <a:pt x="6765850" y="5353479"/>
                </a:lnTo>
                <a:lnTo>
                  <a:pt x="0" y="535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54096" y="-1433935"/>
            <a:ext cx="6882748" cy="6151456"/>
          </a:xfrm>
          <a:custGeom>
            <a:avLst/>
            <a:gdLst/>
            <a:ahLst/>
            <a:cxnLst/>
            <a:rect r="r" b="b" t="t" l="l"/>
            <a:pathLst>
              <a:path h="6151456" w="6882748">
                <a:moveTo>
                  <a:pt x="0" y="0"/>
                </a:moveTo>
                <a:lnTo>
                  <a:pt x="6882748" y="0"/>
                </a:lnTo>
                <a:lnTo>
                  <a:pt x="6882748" y="6151456"/>
                </a:lnTo>
                <a:lnTo>
                  <a:pt x="0" y="615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937200">
            <a:off x="13052118" y="7194375"/>
            <a:ext cx="8652795" cy="5031574"/>
          </a:xfrm>
          <a:custGeom>
            <a:avLst/>
            <a:gdLst/>
            <a:ahLst/>
            <a:cxnLst/>
            <a:rect r="r" b="b" t="t" l="l"/>
            <a:pathLst>
              <a:path h="5031574" w="8652795">
                <a:moveTo>
                  <a:pt x="0" y="0"/>
                </a:moveTo>
                <a:lnTo>
                  <a:pt x="8652794" y="0"/>
                </a:lnTo>
                <a:lnTo>
                  <a:pt x="8652794" y="5031574"/>
                </a:lnTo>
                <a:lnTo>
                  <a:pt x="0" y="5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003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785931">
            <a:off x="15562941" y="1980550"/>
            <a:ext cx="3631148" cy="4253174"/>
          </a:xfrm>
          <a:custGeom>
            <a:avLst/>
            <a:gdLst/>
            <a:ahLst/>
            <a:cxnLst/>
            <a:rect r="r" b="b" t="t" l="l"/>
            <a:pathLst>
              <a:path h="4253174" w="3631148">
                <a:moveTo>
                  <a:pt x="0" y="0"/>
                </a:moveTo>
                <a:lnTo>
                  <a:pt x="3631148" y="0"/>
                </a:lnTo>
                <a:lnTo>
                  <a:pt x="3631148" y="4253174"/>
                </a:lnTo>
                <a:lnTo>
                  <a:pt x="0" y="425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97650" y="5393144"/>
            <a:ext cx="4750438" cy="4619801"/>
          </a:xfrm>
          <a:custGeom>
            <a:avLst/>
            <a:gdLst/>
            <a:ahLst/>
            <a:cxnLst/>
            <a:rect r="r" b="b" t="t" l="l"/>
            <a:pathLst>
              <a:path h="4619801" w="4750438">
                <a:moveTo>
                  <a:pt x="0" y="0"/>
                </a:moveTo>
                <a:lnTo>
                  <a:pt x="4750439" y="0"/>
                </a:lnTo>
                <a:lnTo>
                  <a:pt x="4750439" y="4619802"/>
                </a:lnTo>
                <a:lnTo>
                  <a:pt x="0" y="4619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458350" y="3109372"/>
            <a:ext cx="11371301" cy="4593673"/>
            <a:chOff x="0" y="0"/>
            <a:chExt cx="15161734" cy="612489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76200"/>
              <a:ext cx="15161734" cy="50774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597"/>
                </a:lnSpc>
              </a:pPr>
              <a:r>
                <a:rPr lang="en-US" sz="8725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Basic Support/Supported Employment Program (BS/SE)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448448" y="5508518"/>
              <a:ext cx="10264838" cy="6163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2520787">
            <a:off x="-2510362" y="-4072880"/>
            <a:ext cx="6954183" cy="6371771"/>
          </a:xfrm>
          <a:custGeom>
            <a:avLst/>
            <a:gdLst/>
            <a:ahLst/>
            <a:cxnLst/>
            <a:rect r="r" b="b" t="t" l="l"/>
            <a:pathLst>
              <a:path h="6371771" w="6954183">
                <a:moveTo>
                  <a:pt x="0" y="0"/>
                </a:moveTo>
                <a:lnTo>
                  <a:pt x="6954183" y="0"/>
                </a:lnTo>
                <a:lnTo>
                  <a:pt x="6954183" y="6371771"/>
                </a:lnTo>
                <a:lnTo>
                  <a:pt x="0" y="6371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492228" y="905196"/>
            <a:ext cx="4811681" cy="5237204"/>
          </a:xfrm>
          <a:custGeom>
            <a:avLst/>
            <a:gdLst/>
            <a:ahLst/>
            <a:cxnLst/>
            <a:rect r="r" b="b" t="t" l="l"/>
            <a:pathLst>
              <a:path h="5237204" w="4811681">
                <a:moveTo>
                  <a:pt x="0" y="0"/>
                </a:moveTo>
                <a:lnTo>
                  <a:pt x="4811681" y="0"/>
                </a:lnTo>
                <a:lnTo>
                  <a:pt x="4811681" y="5237204"/>
                </a:lnTo>
                <a:lnTo>
                  <a:pt x="0" y="5237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077356" y="4533249"/>
            <a:ext cx="5021103" cy="6076978"/>
          </a:xfrm>
          <a:custGeom>
            <a:avLst/>
            <a:gdLst/>
            <a:ahLst/>
            <a:cxnLst/>
            <a:rect r="r" b="b" t="t" l="l"/>
            <a:pathLst>
              <a:path h="6076978" w="5021103">
                <a:moveTo>
                  <a:pt x="0" y="0"/>
                </a:moveTo>
                <a:lnTo>
                  <a:pt x="5021102" y="0"/>
                </a:lnTo>
                <a:lnTo>
                  <a:pt x="5021102" y="6076978"/>
                </a:lnTo>
                <a:lnTo>
                  <a:pt x="0" y="6076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" t="-12167" r="-6861" b="-94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063141" y="-9340825"/>
            <a:ext cx="21418404" cy="22410602"/>
            <a:chOff x="0" y="0"/>
            <a:chExt cx="28557872" cy="29880803"/>
          </a:xfrm>
        </p:grpSpPr>
        <p:sp>
          <p:nvSpPr>
            <p:cNvPr name="Freeform 4" id="4"/>
            <p:cNvSpPr/>
            <p:nvPr/>
          </p:nvSpPr>
          <p:spPr>
            <a:xfrm flipH="false" flipV="false" rot="2700000">
              <a:off x="4371695" y="3825178"/>
              <a:ext cx="19242484" cy="20335518"/>
            </a:xfrm>
            <a:custGeom>
              <a:avLst/>
              <a:gdLst/>
              <a:ahLst/>
              <a:cxnLst/>
              <a:rect r="r" b="b" t="t" l="l"/>
              <a:pathLst>
                <a:path h="20335518" w="19242484">
                  <a:moveTo>
                    <a:pt x="0" y="0"/>
                  </a:moveTo>
                  <a:lnTo>
                    <a:pt x="19242484" y="0"/>
                  </a:lnTo>
                  <a:lnTo>
                    <a:pt x="19242484" y="20335518"/>
                  </a:lnTo>
                  <a:lnTo>
                    <a:pt x="0" y="20335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106280" y="18908003"/>
              <a:ext cx="10451592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0451592">
                  <a:moveTo>
                    <a:pt x="0" y="0"/>
                  </a:moveTo>
                  <a:lnTo>
                    <a:pt x="10451592" y="0"/>
                  </a:lnTo>
                  <a:lnTo>
                    <a:pt x="1045159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552237" y="2504882"/>
            <a:ext cx="6402029" cy="3505111"/>
          </a:xfrm>
          <a:custGeom>
            <a:avLst/>
            <a:gdLst/>
            <a:ahLst/>
            <a:cxnLst/>
            <a:rect r="r" b="b" t="t" l="l"/>
            <a:pathLst>
              <a:path h="3505111" w="6402029">
                <a:moveTo>
                  <a:pt x="0" y="0"/>
                </a:moveTo>
                <a:lnTo>
                  <a:pt x="6402028" y="0"/>
                </a:lnTo>
                <a:lnTo>
                  <a:pt x="6402028" y="3505111"/>
                </a:lnTo>
                <a:lnTo>
                  <a:pt x="0" y="3505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33735" y="2504882"/>
            <a:ext cx="6402029" cy="3505111"/>
          </a:xfrm>
          <a:custGeom>
            <a:avLst/>
            <a:gdLst/>
            <a:ahLst/>
            <a:cxnLst/>
            <a:rect r="r" b="b" t="t" l="l"/>
            <a:pathLst>
              <a:path h="3505111" w="6402029">
                <a:moveTo>
                  <a:pt x="0" y="0"/>
                </a:moveTo>
                <a:lnTo>
                  <a:pt x="6402028" y="0"/>
                </a:lnTo>
                <a:lnTo>
                  <a:pt x="6402028" y="3505111"/>
                </a:lnTo>
                <a:lnTo>
                  <a:pt x="0" y="3505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42986" y="6184734"/>
            <a:ext cx="6402029" cy="3505111"/>
          </a:xfrm>
          <a:custGeom>
            <a:avLst/>
            <a:gdLst/>
            <a:ahLst/>
            <a:cxnLst/>
            <a:rect r="r" b="b" t="t" l="l"/>
            <a:pathLst>
              <a:path h="3505111" w="6402029">
                <a:moveTo>
                  <a:pt x="0" y="0"/>
                </a:moveTo>
                <a:lnTo>
                  <a:pt x="6402028" y="0"/>
                </a:lnTo>
                <a:lnTo>
                  <a:pt x="6402028" y="3505111"/>
                </a:lnTo>
                <a:lnTo>
                  <a:pt x="0" y="3505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251190" y="6478740"/>
            <a:ext cx="5785620" cy="2917099"/>
            <a:chOff x="0" y="0"/>
            <a:chExt cx="32798505" cy="165369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2390" y="72390"/>
              <a:ext cx="32653724" cy="16392168"/>
            </a:xfrm>
            <a:custGeom>
              <a:avLst/>
              <a:gdLst/>
              <a:ahLst/>
              <a:cxnLst/>
              <a:rect r="r" b="b" t="t" l="l"/>
              <a:pathLst>
                <a:path h="16392168" w="32653724">
                  <a:moveTo>
                    <a:pt x="0" y="0"/>
                  </a:moveTo>
                  <a:lnTo>
                    <a:pt x="32653724" y="0"/>
                  </a:lnTo>
                  <a:lnTo>
                    <a:pt x="32653724" y="16392168"/>
                  </a:lnTo>
                  <a:lnTo>
                    <a:pt x="0" y="16392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2798507" cy="16536947"/>
            </a:xfrm>
            <a:custGeom>
              <a:avLst/>
              <a:gdLst/>
              <a:ahLst/>
              <a:cxnLst/>
              <a:rect r="r" b="b" t="t" l="l"/>
              <a:pathLst>
                <a:path h="16536947" w="32798507">
                  <a:moveTo>
                    <a:pt x="32653725" y="16392167"/>
                  </a:moveTo>
                  <a:lnTo>
                    <a:pt x="32798507" y="16392167"/>
                  </a:lnTo>
                  <a:lnTo>
                    <a:pt x="32798507" y="16536947"/>
                  </a:lnTo>
                  <a:lnTo>
                    <a:pt x="32653725" y="16536947"/>
                  </a:lnTo>
                  <a:lnTo>
                    <a:pt x="32653725" y="1639216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392167"/>
                  </a:lnTo>
                  <a:lnTo>
                    <a:pt x="0" y="16392167"/>
                  </a:lnTo>
                  <a:lnTo>
                    <a:pt x="0" y="144780"/>
                  </a:lnTo>
                  <a:close/>
                  <a:moveTo>
                    <a:pt x="0" y="16392167"/>
                  </a:moveTo>
                  <a:lnTo>
                    <a:pt x="144780" y="16392167"/>
                  </a:lnTo>
                  <a:lnTo>
                    <a:pt x="144780" y="16536947"/>
                  </a:lnTo>
                  <a:lnTo>
                    <a:pt x="0" y="16536947"/>
                  </a:lnTo>
                  <a:lnTo>
                    <a:pt x="0" y="16392167"/>
                  </a:lnTo>
                  <a:close/>
                  <a:moveTo>
                    <a:pt x="32653725" y="144780"/>
                  </a:moveTo>
                  <a:lnTo>
                    <a:pt x="32798507" y="144780"/>
                  </a:lnTo>
                  <a:lnTo>
                    <a:pt x="32798507" y="16392167"/>
                  </a:lnTo>
                  <a:lnTo>
                    <a:pt x="32653725" y="16392167"/>
                  </a:lnTo>
                  <a:lnTo>
                    <a:pt x="32653725" y="144780"/>
                  </a:lnTo>
                  <a:close/>
                  <a:moveTo>
                    <a:pt x="144780" y="16392167"/>
                  </a:moveTo>
                  <a:lnTo>
                    <a:pt x="32653725" y="16392167"/>
                  </a:lnTo>
                  <a:lnTo>
                    <a:pt x="32653725" y="16536947"/>
                  </a:lnTo>
                  <a:lnTo>
                    <a:pt x="144780" y="16536947"/>
                  </a:lnTo>
                  <a:lnTo>
                    <a:pt x="144780" y="16392167"/>
                  </a:lnTo>
                  <a:close/>
                  <a:moveTo>
                    <a:pt x="32653725" y="0"/>
                  </a:moveTo>
                  <a:lnTo>
                    <a:pt x="32798507" y="0"/>
                  </a:lnTo>
                  <a:lnTo>
                    <a:pt x="32798507" y="144780"/>
                  </a:lnTo>
                  <a:lnTo>
                    <a:pt x="32653725" y="144780"/>
                  </a:lnTo>
                  <a:lnTo>
                    <a:pt x="3265372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653725" y="0"/>
                  </a:lnTo>
                  <a:lnTo>
                    <a:pt x="3265372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813357" y="2798888"/>
            <a:ext cx="5785620" cy="2917099"/>
            <a:chOff x="0" y="0"/>
            <a:chExt cx="32798505" cy="165369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2390" y="72390"/>
              <a:ext cx="32653724" cy="16392168"/>
            </a:xfrm>
            <a:custGeom>
              <a:avLst/>
              <a:gdLst/>
              <a:ahLst/>
              <a:cxnLst/>
              <a:rect r="r" b="b" t="t" l="l"/>
              <a:pathLst>
                <a:path h="16392168" w="32653724">
                  <a:moveTo>
                    <a:pt x="0" y="0"/>
                  </a:moveTo>
                  <a:lnTo>
                    <a:pt x="32653724" y="0"/>
                  </a:lnTo>
                  <a:lnTo>
                    <a:pt x="32653724" y="16392168"/>
                  </a:lnTo>
                  <a:lnTo>
                    <a:pt x="0" y="16392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798507" cy="16536947"/>
            </a:xfrm>
            <a:custGeom>
              <a:avLst/>
              <a:gdLst/>
              <a:ahLst/>
              <a:cxnLst/>
              <a:rect r="r" b="b" t="t" l="l"/>
              <a:pathLst>
                <a:path h="16536947" w="32798507">
                  <a:moveTo>
                    <a:pt x="32653725" y="16392167"/>
                  </a:moveTo>
                  <a:lnTo>
                    <a:pt x="32798507" y="16392167"/>
                  </a:lnTo>
                  <a:lnTo>
                    <a:pt x="32798507" y="16536947"/>
                  </a:lnTo>
                  <a:lnTo>
                    <a:pt x="32653725" y="16536947"/>
                  </a:lnTo>
                  <a:lnTo>
                    <a:pt x="32653725" y="1639216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392167"/>
                  </a:lnTo>
                  <a:lnTo>
                    <a:pt x="0" y="16392167"/>
                  </a:lnTo>
                  <a:lnTo>
                    <a:pt x="0" y="144780"/>
                  </a:lnTo>
                  <a:close/>
                  <a:moveTo>
                    <a:pt x="0" y="16392167"/>
                  </a:moveTo>
                  <a:lnTo>
                    <a:pt x="144780" y="16392167"/>
                  </a:lnTo>
                  <a:lnTo>
                    <a:pt x="144780" y="16536947"/>
                  </a:lnTo>
                  <a:lnTo>
                    <a:pt x="0" y="16536947"/>
                  </a:lnTo>
                  <a:lnTo>
                    <a:pt x="0" y="16392167"/>
                  </a:lnTo>
                  <a:close/>
                  <a:moveTo>
                    <a:pt x="32653725" y="144780"/>
                  </a:moveTo>
                  <a:lnTo>
                    <a:pt x="32798507" y="144780"/>
                  </a:lnTo>
                  <a:lnTo>
                    <a:pt x="32798507" y="16392167"/>
                  </a:lnTo>
                  <a:lnTo>
                    <a:pt x="32653725" y="16392167"/>
                  </a:lnTo>
                  <a:lnTo>
                    <a:pt x="32653725" y="144780"/>
                  </a:lnTo>
                  <a:close/>
                  <a:moveTo>
                    <a:pt x="144780" y="16392167"/>
                  </a:moveTo>
                  <a:lnTo>
                    <a:pt x="32653725" y="16392167"/>
                  </a:lnTo>
                  <a:lnTo>
                    <a:pt x="32653725" y="16536947"/>
                  </a:lnTo>
                  <a:lnTo>
                    <a:pt x="144780" y="16536947"/>
                  </a:lnTo>
                  <a:lnTo>
                    <a:pt x="144780" y="16392167"/>
                  </a:lnTo>
                  <a:close/>
                  <a:moveTo>
                    <a:pt x="32653725" y="0"/>
                  </a:moveTo>
                  <a:lnTo>
                    <a:pt x="32798507" y="0"/>
                  </a:lnTo>
                  <a:lnTo>
                    <a:pt x="32798507" y="144780"/>
                  </a:lnTo>
                  <a:lnTo>
                    <a:pt x="32653725" y="144780"/>
                  </a:lnTo>
                  <a:lnTo>
                    <a:pt x="3265372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653725" y="0"/>
                  </a:lnTo>
                  <a:lnTo>
                    <a:pt x="3265372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275353" y="489278"/>
            <a:ext cx="16116763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>
                <a:solidFill>
                  <a:srgbClr val="FFFFFF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Eligibility Criteria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618397" y="2798888"/>
            <a:ext cx="5785620" cy="2917099"/>
            <a:chOff x="0" y="0"/>
            <a:chExt cx="32798505" cy="1653694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2390" y="72390"/>
              <a:ext cx="32653724" cy="16392168"/>
            </a:xfrm>
            <a:custGeom>
              <a:avLst/>
              <a:gdLst/>
              <a:ahLst/>
              <a:cxnLst/>
              <a:rect r="r" b="b" t="t" l="l"/>
              <a:pathLst>
                <a:path h="16392168" w="32653724">
                  <a:moveTo>
                    <a:pt x="0" y="0"/>
                  </a:moveTo>
                  <a:lnTo>
                    <a:pt x="32653724" y="0"/>
                  </a:lnTo>
                  <a:lnTo>
                    <a:pt x="32653724" y="16392168"/>
                  </a:lnTo>
                  <a:lnTo>
                    <a:pt x="0" y="16392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2798507" cy="16536947"/>
            </a:xfrm>
            <a:custGeom>
              <a:avLst/>
              <a:gdLst/>
              <a:ahLst/>
              <a:cxnLst/>
              <a:rect r="r" b="b" t="t" l="l"/>
              <a:pathLst>
                <a:path h="16536947" w="32798507">
                  <a:moveTo>
                    <a:pt x="32653725" y="16392167"/>
                  </a:moveTo>
                  <a:lnTo>
                    <a:pt x="32798507" y="16392167"/>
                  </a:lnTo>
                  <a:lnTo>
                    <a:pt x="32798507" y="16536947"/>
                  </a:lnTo>
                  <a:lnTo>
                    <a:pt x="32653725" y="16536947"/>
                  </a:lnTo>
                  <a:lnTo>
                    <a:pt x="32653725" y="1639216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392167"/>
                  </a:lnTo>
                  <a:lnTo>
                    <a:pt x="0" y="16392167"/>
                  </a:lnTo>
                  <a:lnTo>
                    <a:pt x="0" y="144780"/>
                  </a:lnTo>
                  <a:close/>
                  <a:moveTo>
                    <a:pt x="0" y="16392167"/>
                  </a:moveTo>
                  <a:lnTo>
                    <a:pt x="144780" y="16392167"/>
                  </a:lnTo>
                  <a:lnTo>
                    <a:pt x="144780" y="16536947"/>
                  </a:lnTo>
                  <a:lnTo>
                    <a:pt x="0" y="16536947"/>
                  </a:lnTo>
                  <a:lnTo>
                    <a:pt x="0" y="16392167"/>
                  </a:lnTo>
                  <a:close/>
                  <a:moveTo>
                    <a:pt x="32653725" y="144780"/>
                  </a:moveTo>
                  <a:lnTo>
                    <a:pt x="32798507" y="144780"/>
                  </a:lnTo>
                  <a:lnTo>
                    <a:pt x="32798507" y="16392167"/>
                  </a:lnTo>
                  <a:lnTo>
                    <a:pt x="32653725" y="16392167"/>
                  </a:lnTo>
                  <a:lnTo>
                    <a:pt x="32653725" y="144780"/>
                  </a:lnTo>
                  <a:close/>
                  <a:moveTo>
                    <a:pt x="144780" y="16392167"/>
                  </a:moveTo>
                  <a:lnTo>
                    <a:pt x="32653725" y="16392167"/>
                  </a:lnTo>
                  <a:lnTo>
                    <a:pt x="32653725" y="16536947"/>
                  </a:lnTo>
                  <a:lnTo>
                    <a:pt x="144780" y="16536947"/>
                  </a:lnTo>
                  <a:lnTo>
                    <a:pt x="144780" y="16392167"/>
                  </a:lnTo>
                  <a:close/>
                  <a:moveTo>
                    <a:pt x="32653725" y="0"/>
                  </a:moveTo>
                  <a:lnTo>
                    <a:pt x="32798507" y="0"/>
                  </a:lnTo>
                  <a:lnTo>
                    <a:pt x="32798507" y="144780"/>
                  </a:lnTo>
                  <a:lnTo>
                    <a:pt x="32653725" y="144780"/>
                  </a:lnTo>
                  <a:lnTo>
                    <a:pt x="3265372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653725" y="0"/>
                  </a:lnTo>
                  <a:lnTo>
                    <a:pt x="3265372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813357" y="2980530"/>
            <a:ext cx="5777263" cy="2458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529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Physical, Psychological, or Mental Disability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618397" y="3362724"/>
            <a:ext cx="5785620" cy="201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7"/>
              </a:lnSpc>
            </a:pPr>
            <a:r>
              <a:rPr lang="en-US" sz="589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Substantial Impediment to Employment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251190" y="7388689"/>
            <a:ext cx="5785620" cy="1135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Require VR Services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525314" y="9850314"/>
            <a:ext cx="5151475" cy="436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3"/>
              </a:lnSpc>
            </a:pPr>
            <a:r>
              <a:rPr lang="en-US" sz="280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*US Citizen or Qualified Aliens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18000"/>
          </a:blip>
          <a:srcRect l="0" t="0" r="0" b="0"/>
          <a:stretch>
            <a:fillRect/>
          </a:stretch>
        </p:blipFill>
        <p:spPr>
          <a:xfrm flipH="false" flipV="false" rot="0">
            <a:off x="-769916" y="-110876"/>
            <a:ext cx="19618633" cy="10397876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45499" y="7533143"/>
            <a:ext cx="4649792" cy="4597482"/>
          </a:xfrm>
          <a:custGeom>
            <a:avLst/>
            <a:gdLst/>
            <a:ahLst/>
            <a:cxnLst/>
            <a:rect r="r" b="b" t="t" l="l"/>
            <a:pathLst>
              <a:path h="4597482" w="4649792">
                <a:moveTo>
                  <a:pt x="0" y="0"/>
                </a:moveTo>
                <a:lnTo>
                  <a:pt x="4649792" y="0"/>
                </a:lnTo>
                <a:lnTo>
                  <a:pt x="4649792" y="4597482"/>
                </a:lnTo>
                <a:lnTo>
                  <a:pt x="0" y="45974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75442" y="565259"/>
            <a:ext cx="13089127" cy="2062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04"/>
              </a:lnSpc>
            </a:pPr>
            <a:r>
              <a:rPr lang="en-US" sz="6444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OVR Assists with a Broad Range of Disabilities including, but not limited to: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762903" y="3133886"/>
            <a:ext cx="8914204" cy="4554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Hearing Impairments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Mobility Impairments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Post-Traumatic Stress Disorder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Specific Learning Disorder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Diabetes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5562" y="7215077"/>
            <a:ext cx="6765850" cy="5353479"/>
          </a:xfrm>
          <a:custGeom>
            <a:avLst/>
            <a:gdLst/>
            <a:ahLst/>
            <a:cxnLst/>
            <a:rect r="r" b="b" t="t" l="l"/>
            <a:pathLst>
              <a:path h="5353479" w="6765850">
                <a:moveTo>
                  <a:pt x="0" y="0"/>
                </a:moveTo>
                <a:lnTo>
                  <a:pt x="6765850" y="0"/>
                </a:lnTo>
                <a:lnTo>
                  <a:pt x="6765850" y="5353479"/>
                </a:lnTo>
                <a:lnTo>
                  <a:pt x="0" y="535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54096" y="-1433935"/>
            <a:ext cx="6882748" cy="6151456"/>
          </a:xfrm>
          <a:custGeom>
            <a:avLst/>
            <a:gdLst/>
            <a:ahLst/>
            <a:cxnLst/>
            <a:rect r="r" b="b" t="t" l="l"/>
            <a:pathLst>
              <a:path h="6151456" w="6882748">
                <a:moveTo>
                  <a:pt x="0" y="0"/>
                </a:moveTo>
                <a:lnTo>
                  <a:pt x="6882748" y="0"/>
                </a:lnTo>
                <a:lnTo>
                  <a:pt x="6882748" y="6151456"/>
                </a:lnTo>
                <a:lnTo>
                  <a:pt x="0" y="615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937200">
            <a:off x="13052118" y="7194375"/>
            <a:ext cx="8652795" cy="5031574"/>
          </a:xfrm>
          <a:custGeom>
            <a:avLst/>
            <a:gdLst/>
            <a:ahLst/>
            <a:cxnLst/>
            <a:rect r="r" b="b" t="t" l="l"/>
            <a:pathLst>
              <a:path h="5031574" w="8652795">
                <a:moveTo>
                  <a:pt x="0" y="0"/>
                </a:moveTo>
                <a:lnTo>
                  <a:pt x="8652794" y="0"/>
                </a:lnTo>
                <a:lnTo>
                  <a:pt x="8652794" y="5031574"/>
                </a:lnTo>
                <a:lnTo>
                  <a:pt x="0" y="5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003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785931">
            <a:off x="15562941" y="1980550"/>
            <a:ext cx="3631148" cy="4253174"/>
          </a:xfrm>
          <a:custGeom>
            <a:avLst/>
            <a:gdLst/>
            <a:ahLst/>
            <a:cxnLst/>
            <a:rect r="r" b="b" t="t" l="l"/>
            <a:pathLst>
              <a:path h="4253174" w="3631148">
                <a:moveTo>
                  <a:pt x="0" y="0"/>
                </a:moveTo>
                <a:lnTo>
                  <a:pt x="3631148" y="0"/>
                </a:lnTo>
                <a:lnTo>
                  <a:pt x="3631148" y="4253174"/>
                </a:lnTo>
                <a:lnTo>
                  <a:pt x="0" y="425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97650" y="5393144"/>
            <a:ext cx="4750438" cy="4619801"/>
          </a:xfrm>
          <a:custGeom>
            <a:avLst/>
            <a:gdLst/>
            <a:ahLst/>
            <a:cxnLst/>
            <a:rect r="r" b="b" t="t" l="l"/>
            <a:pathLst>
              <a:path h="4619801" w="4750438">
                <a:moveTo>
                  <a:pt x="0" y="0"/>
                </a:moveTo>
                <a:lnTo>
                  <a:pt x="4750439" y="0"/>
                </a:lnTo>
                <a:lnTo>
                  <a:pt x="4750439" y="4619802"/>
                </a:lnTo>
                <a:lnTo>
                  <a:pt x="0" y="4619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520787">
            <a:off x="-2510362" y="-4072880"/>
            <a:ext cx="6954183" cy="6371771"/>
          </a:xfrm>
          <a:custGeom>
            <a:avLst/>
            <a:gdLst/>
            <a:ahLst/>
            <a:cxnLst/>
            <a:rect r="r" b="b" t="t" l="l"/>
            <a:pathLst>
              <a:path h="6371771" w="6954183">
                <a:moveTo>
                  <a:pt x="0" y="0"/>
                </a:moveTo>
                <a:lnTo>
                  <a:pt x="6954183" y="0"/>
                </a:lnTo>
                <a:lnTo>
                  <a:pt x="6954183" y="6371771"/>
                </a:lnTo>
                <a:lnTo>
                  <a:pt x="0" y="63717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492228" y="905196"/>
            <a:ext cx="4811681" cy="5237204"/>
          </a:xfrm>
          <a:custGeom>
            <a:avLst/>
            <a:gdLst/>
            <a:ahLst/>
            <a:cxnLst/>
            <a:rect r="r" b="b" t="t" l="l"/>
            <a:pathLst>
              <a:path h="5237204" w="4811681">
                <a:moveTo>
                  <a:pt x="0" y="0"/>
                </a:moveTo>
                <a:lnTo>
                  <a:pt x="4811681" y="0"/>
                </a:lnTo>
                <a:lnTo>
                  <a:pt x="4811681" y="5237204"/>
                </a:lnTo>
                <a:lnTo>
                  <a:pt x="0" y="5237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77356" y="4533249"/>
            <a:ext cx="5021103" cy="6076978"/>
          </a:xfrm>
          <a:custGeom>
            <a:avLst/>
            <a:gdLst/>
            <a:ahLst/>
            <a:cxnLst/>
            <a:rect r="r" b="b" t="t" l="l"/>
            <a:pathLst>
              <a:path h="6076978" w="5021103">
                <a:moveTo>
                  <a:pt x="0" y="0"/>
                </a:moveTo>
                <a:lnTo>
                  <a:pt x="5021102" y="0"/>
                </a:lnTo>
                <a:lnTo>
                  <a:pt x="5021102" y="6076978"/>
                </a:lnTo>
                <a:lnTo>
                  <a:pt x="0" y="6076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497582" y="120226"/>
            <a:ext cx="5292837" cy="137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7831" spc="-375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BS/SE Services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01267" y="1827782"/>
            <a:ext cx="9503279" cy="6346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Job Search/Placement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Job Retention Services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Counseling and Guidance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Vocational Trainings </a:t>
            </a:r>
          </a:p>
          <a:p>
            <a:pPr algn="l" marL="2179806" indent="-726602" lvl="2">
              <a:lnSpc>
                <a:spcPts val="7067"/>
              </a:lnSpc>
              <a:buFont typeface="Arial"/>
              <a:buChar char="⚬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(NMC, NMTech, GMTC, etc..)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Assistive Technology</a:t>
            </a:r>
          </a:p>
          <a:p>
            <a:pPr algn="l" marL="1089903" indent="-544951" lvl="1">
              <a:lnSpc>
                <a:spcPts val="7067"/>
              </a:lnSpc>
              <a:buFont typeface="Arial"/>
              <a:buChar char="•"/>
            </a:pPr>
            <a:r>
              <a:rPr lang="en-US" sz="504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Personal Attendant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2431" y="8512375"/>
            <a:ext cx="3823137" cy="137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7831" spc="-375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and More!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31999"/>
          </a:blip>
          <a:srcRect l="0" t="0" r="0" b="0"/>
          <a:stretch>
            <a:fillRect/>
          </a:stretch>
        </p:blipFill>
        <p:spPr>
          <a:xfrm flipH="false" flipV="false" rot="0">
            <a:off x="0" y="-68580"/>
            <a:ext cx="18167684" cy="1035558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-235562" y="7215077"/>
            <a:ext cx="6765850" cy="5353479"/>
          </a:xfrm>
          <a:custGeom>
            <a:avLst/>
            <a:gdLst/>
            <a:ahLst/>
            <a:cxnLst/>
            <a:rect r="r" b="b" t="t" l="l"/>
            <a:pathLst>
              <a:path h="5353479" w="6765850">
                <a:moveTo>
                  <a:pt x="0" y="0"/>
                </a:moveTo>
                <a:lnTo>
                  <a:pt x="6765850" y="0"/>
                </a:lnTo>
                <a:lnTo>
                  <a:pt x="6765850" y="5353479"/>
                </a:lnTo>
                <a:lnTo>
                  <a:pt x="0" y="5353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54096" y="-1433935"/>
            <a:ext cx="6882748" cy="6151456"/>
          </a:xfrm>
          <a:custGeom>
            <a:avLst/>
            <a:gdLst/>
            <a:ahLst/>
            <a:cxnLst/>
            <a:rect r="r" b="b" t="t" l="l"/>
            <a:pathLst>
              <a:path h="6151456" w="6882748">
                <a:moveTo>
                  <a:pt x="0" y="0"/>
                </a:moveTo>
                <a:lnTo>
                  <a:pt x="6882748" y="0"/>
                </a:lnTo>
                <a:lnTo>
                  <a:pt x="6882748" y="6151456"/>
                </a:lnTo>
                <a:lnTo>
                  <a:pt x="0" y="615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937200">
            <a:off x="13052118" y="7194375"/>
            <a:ext cx="8652795" cy="5031574"/>
          </a:xfrm>
          <a:custGeom>
            <a:avLst/>
            <a:gdLst/>
            <a:ahLst/>
            <a:cxnLst/>
            <a:rect r="r" b="b" t="t" l="l"/>
            <a:pathLst>
              <a:path h="5031574" w="8652795">
                <a:moveTo>
                  <a:pt x="0" y="0"/>
                </a:moveTo>
                <a:lnTo>
                  <a:pt x="8652794" y="0"/>
                </a:lnTo>
                <a:lnTo>
                  <a:pt x="8652794" y="5031574"/>
                </a:lnTo>
                <a:lnTo>
                  <a:pt x="0" y="5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7003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785931">
            <a:off x="15562941" y="1980550"/>
            <a:ext cx="3631148" cy="4253174"/>
          </a:xfrm>
          <a:custGeom>
            <a:avLst/>
            <a:gdLst/>
            <a:ahLst/>
            <a:cxnLst/>
            <a:rect r="r" b="b" t="t" l="l"/>
            <a:pathLst>
              <a:path h="4253174" w="3631148">
                <a:moveTo>
                  <a:pt x="0" y="0"/>
                </a:moveTo>
                <a:lnTo>
                  <a:pt x="3631148" y="0"/>
                </a:lnTo>
                <a:lnTo>
                  <a:pt x="3631148" y="4253174"/>
                </a:lnTo>
                <a:lnTo>
                  <a:pt x="0" y="4253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97650" y="5393144"/>
            <a:ext cx="4750438" cy="4619801"/>
          </a:xfrm>
          <a:custGeom>
            <a:avLst/>
            <a:gdLst/>
            <a:ahLst/>
            <a:cxnLst/>
            <a:rect r="r" b="b" t="t" l="l"/>
            <a:pathLst>
              <a:path h="4619801" w="4750438">
                <a:moveTo>
                  <a:pt x="0" y="0"/>
                </a:moveTo>
                <a:lnTo>
                  <a:pt x="4750439" y="0"/>
                </a:lnTo>
                <a:lnTo>
                  <a:pt x="4750439" y="4619802"/>
                </a:lnTo>
                <a:lnTo>
                  <a:pt x="0" y="46198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520787">
            <a:off x="-2510362" y="-4072880"/>
            <a:ext cx="6954183" cy="6371771"/>
          </a:xfrm>
          <a:custGeom>
            <a:avLst/>
            <a:gdLst/>
            <a:ahLst/>
            <a:cxnLst/>
            <a:rect r="r" b="b" t="t" l="l"/>
            <a:pathLst>
              <a:path h="6371771" w="6954183">
                <a:moveTo>
                  <a:pt x="0" y="0"/>
                </a:moveTo>
                <a:lnTo>
                  <a:pt x="6954183" y="0"/>
                </a:lnTo>
                <a:lnTo>
                  <a:pt x="6954183" y="6371771"/>
                </a:lnTo>
                <a:lnTo>
                  <a:pt x="0" y="6371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492228" y="905196"/>
            <a:ext cx="4811681" cy="5237204"/>
          </a:xfrm>
          <a:custGeom>
            <a:avLst/>
            <a:gdLst/>
            <a:ahLst/>
            <a:cxnLst/>
            <a:rect r="r" b="b" t="t" l="l"/>
            <a:pathLst>
              <a:path h="5237204" w="4811681">
                <a:moveTo>
                  <a:pt x="0" y="0"/>
                </a:moveTo>
                <a:lnTo>
                  <a:pt x="4811681" y="0"/>
                </a:lnTo>
                <a:lnTo>
                  <a:pt x="4811681" y="5237204"/>
                </a:lnTo>
                <a:lnTo>
                  <a:pt x="0" y="5237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077356" y="4533249"/>
            <a:ext cx="5021103" cy="6076978"/>
          </a:xfrm>
          <a:custGeom>
            <a:avLst/>
            <a:gdLst/>
            <a:ahLst/>
            <a:cxnLst/>
            <a:rect r="r" b="b" t="t" l="l"/>
            <a:pathLst>
              <a:path h="6076978" w="5021103">
                <a:moveTo>
                  <a:pt x="0" y="0"/>
                </a:moveTo>
                <a:lnTo>
                  <a:pt x="5021102" y="0"/>
                </a:lnTo>
                <a:lnTo>
                  <a:pt x="5021102" y="6076978"/>
                </a:lnTo>
                <a:lnTo>
                  <a:pt x="0" y="60769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845959" y="3095875"/>
            <a:ext cx="10596081" cy="3265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2"/>
              </a:lnSpc>
            </a:pPr>
            <a:r>
              <a:rPr lang="en-US" b="true" sz="13724" spc="-850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SUCCESS </a:t>
            </a:r>
          </a:p>
          <a:p>
            <a:pPr algn="ctr">
              <a:lnSpc>
                <a:spcPts val="12352"/>
              </a:lnSpc>
            </a:pPr>
            <a:r>
              <a:rPr lang="en-US" b="true" sz="13724" spc="-850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IS POSSIBLE</a:t>
            </a:r>
          </a:p>
        </p:txBody>
      </p:sp>
      <p:sp>
        <p:nvSpPr>
          <p:cNvPr name="TextBox 12" id="12"/>
          <p:cNvSpPr txBox="true"/>
          <p:nvPr/>
        </p:nvSpPr>
        <p:spPr>
          <a:xfrm rot="-540949">
            <a:off x="7884357" y="6039663"/>
            <a:ext cx="8788610" cy="723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8"/>
              </a:lnSpc>
            </a:pPr>
            <a:r>
              <a:rPr lang="en-US" b="true" sz="4506" i="true" spc="8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Let’s plan for success!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45499" y="7533143"/>
            <a:ext cx="4649792" cy="4597482"/>
          </a:xfrm>
          <a:custGeom>
            <a:avLst/>
            <a:gdLst/>
            <a:ahLst/>
            <a:cxnLst/>
            <a:rect r="r" b="b" t="t" l="l"/>
            <a:pathLst>
              <a:path h="4597482" w="4649792">
                <a:moveTo>
                  <a:pt x="0" y="0"/>
                </a:moveTo>
                <a:lnTo>
                  <a:pt x="4649792" y="0"/>
                </a:lnTo>
                <a:lnTo>
                  <a:pt x="4649792" y="4597482"/>
                </a:lnTo>
                <a:lnTo>
                  <a:pt x="0" y="459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18254" y="3880303"/>
            <a:ext cx="5027812" cy="5027812"/>
            <a:chOff x="0" y="0"/>
            <a:chExt cx="12700000" cy="1270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0" t="-34595" r="0" b="-77"/>
              </a:stretch>
            </a:blipFill>
            <a:ln w="180975" cap="sq">
              <a:solidFill>
                <a:srgbClr val="F8D35E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3956496" y="3656790"/>
            <a:ext cx="3453031" cy="2973420"/>
          </a:xfrm>
          <a:custGeom>
            <a:avLst/>
            <a:gdLst/>
            <a:ahLst/>
            <a:cxnLst/>
            <a:rect r="r" b="b" t="t" l="l"/>
            <a:pathLst>
              <a:path h="2973420" w="3453031">
                <a:moveTo>
                  <a:pt x="0" y="0"/>
                </a:moveTo>
                <a:lnTo>
                  <a:pt x="3453031" y="0"/>
                </a:lnTo>
                <a:lnTo>
                  <a:pt x="3453031" y="2973420"/>
                </a:lnTo>
                <a:lnTo>
                  <a:pt x="0" y="297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61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98028" y="3880303"/>
            <a:ext cx="3043474" cy="2940756"/>
          </a:xfrm>
          <a:custGeom>
            <a:avLst/>
            <a:gdLst/>
            <a:ahLst/>
            <a:cxnLst/>
            <a:rect r="r" b="b" t="t" l="l"/>
            <a:pathLst>
              <a:path h="2940756" w="3043474">
                <a:moveTo>
                  <a:pt x="0" y="0"/>
                </a:moveTo>
                <a:lnTo>
                  <a:pt x="3043474" y="0"/>
                </a:lnTo>
                <a:lnTo>
                  <a:pt x="3043474" y="2940756"/>
                </a:lnTo>
                <a:lnTo>
                  <a:pt x="0" y="2940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77252" y="3898791"/>
            <a:ext cx="2413651" cy="2903779"/>
          </a:xfrm>
          <a:custGeom>
            <a:avLst/>
            <a:gdLst/>
            <a:ahLst/>
            <a:cxnLst/>
            <a:rect r="r" b="b" t="t" l="l"/>
            <a:pathLst>
              <a:path h="2903779" w="2413651">
                <a:moveTo>
                  <a:pt x="0" y="0"/>
                </a:moveTo>
                <a:lnTo>
                  <a:pt x="2413651" y="0"/>
                </a:lnTo>
                <a:lnTo>
                  <a:pt x="2413651" y="2903780"/>
                </a:lnTo>
                <a:lnTo>
                  <a:pt x="0" y="2903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413682" y="6821059"/>
            <a:ext cx="5274233" cy="3484429"/>
          </a:xfrm>
          <a:custGeom>
            <a:avLst/>
            <a:gdLst/>
            <a:ahLst/>
            <a:cxnLst/>
            <a:rect r="r" b="b" t="t" l="l"/>
            <a:pathLst>
              <a:path h="3484429" w="5274233">
                <a:moveTo>
                  <a:pt x="0" y="0"/>
                </a:moveTo>
                <a:lnTo>
                  <a:pt x="5274234" y="0"/>
                </a:lnTo>
                <a:lnTo>
                  <a:pt x="5274234" y="3484430"/>
                </a:lnTo>
                <a:lnTo>
                  <a:pt x="0" y="3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119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79961" y="7148085"/>
            <a:ext cx="3184672" cy="2830377"/>
          </a:xfrm>
          <a:custGeom>
            <a:avLst/>
            <a:gdLst/>
            <a:ahLst/>
            <a:cxnLst/>
            <a:rect r="r" b="b" t="t" l="l"/>
            <a:pathLst>
              <a:path h="2830377" w="3184672">
                <a:moveTo>
                  <a:pt x="0" y="0"/>
                </a:moveTo>
                <a:lnTo>
                  <a:pt x="3184672" y="0"/>
                </a:lnTo>
                <a:lnTo>
                  <a:pt x="3184672" y="2830378"/>
                </a:lnTo>
                <a:lnTo>
                  <a:pt x="0" y="2830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311293" y="1976689"/>
            <a:ext cx="14331920" cy="1530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5932" spc="-21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Hello Students! </a:t>
            </a:r>
          </a:p>
          <a:p>
            <a:pPr algn="ctr">
              <a:lnSpc>
                <a:spcPts val="5339"/>
              </a:lnSpc>
            </a:pPr>
            <a:r>
              <a:rPr lang="en-US" sz="5932" spc="-21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My name is Jasmine Calvo, VR Transition Specialist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91500" y="-1481136"/>
            <a:ext cx="5935599" cy="8229600"/>
          </a:xfrm>
          <a:custGeom>
            <a:avLst/>
            <a:gdLst/>
            <a:ahLst/>
            <a:cxnLst/>
            <a:rect r="r" b="b" t="t" l="l"/>
            <a:pathLst>
              <a:path h="8229600" w="5935599">
                <a:moveTo>
                  <a:pt x="0" y="0"/>
                </a:moveTo>
                <a:lnTo>
                  <a:pt x="5935600" y="0"/>
                </a:lnTo>
                <a:lnTo>
                  <a:pt x="5935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231814">
            <a:off x="-265987" y="5879410"/>
            <a:ext cx="8213116" cy="7340473"/>
          </a:xfrm>
          <a:custGeom>
            <a:avLst/>
            <a:gdLst/>
            <a:ahLst/>
            <a:cxnLst/>
            <a:rect r="r" b="b" t="t" l="l"/>
            <a:pathLst>
              <a:path h="7340473" w="8213116">
                <a:moveTo>
                  <a:pt x="0" y="0"/>
                </a:moveTo>
                <a:lnTo>
                  <a:pt x="8213116" y="0"/>
                </a:lnTo>
                <a:lnTo>
                  <a:pt x="8213116" y="7340473"/>
                </a:lnTo>
                <a:lnTo>
                  <a:pt x="0" y="734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11485" y="-1940957"/>
            <a:ext cx="3631148" cy="4253174"/>
          </a:xfrm>
          <a:custGeom>
            <a:avLst/>
            <a:gdLst/>
            <a:ahLst/>
            <a:cxnLst/>
            <a:rect r="r" b="b" t="t" l="l"/>
            <a:pathLst>
              <a:path h="4253174" w="3631148">
                <a:moveTo>
                  <a:pt x="0" y="0"/>
                </a:moveTo>
                <a:lnTo>
                  <a:pt x="3631148" y="0"/>
                </a:lnTo>
                <a:lnTo>
                  <a:pt x="3631148" y="4253175"/>
                </a:lnTo>
                <a:lnTo>
                  <a:pt x="0" y="4253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938138">
            <a:off x="-1119993" y="-1279125"/>
            <a:ext cx="3813681" cy="4615651"/>
          </a:xfrm>
          <a:custGeom>
            <a:avLst/>
            <a:gdLst/>
            <a:ahLst/>
            <a:cxnLst/>
            <a:rect r="r" b="b" t="t" l="l"/>
            <a:pathLst>
              <a:path h="4615651" w="3813681">
                <a:moveTo>
                  <a:pt x="0" y="0"/>
                </a:moveTo>
                <a:lnTo>
                  <a:pt x="3813682" y="0"/>
                </a:lnTo>
                <a:lnTo>
                  <a:pt x="3813682" y="4615650"/>
                </a:lnTo>
                <a:lnTo>
                  <a:pt x="0" y="4615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7718" y="2905268"/>
            <a:ext cx="8532596" cy="212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 spc="-26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Hi Students! My name is Ray Diaz, VR Counselor!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4825201"/>
            <a:ext cx="5027812" cy="5027812"/>
            <a:chOff x="0" y="0"/>
            <a:chExt cx="12700000" cy="1270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l="0" t="-21912" r="0" b="-21912"/>
              </a:stretch>
            </a:blipFill>
            <a:ln w="180975" cap="sq">
              <a:solidFill>
                <a:srgbClr val="F8D35E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950169" y="5738212"/>
            <a:ext cx="3711118" cy="4114800"/>
          </a:xfrm>
          <a:custGeom>
            <a:avLst/>
            <a:gdLst/>
            <a:ahLst/>
            <a:cxnLst/>
            <a:rect r="r" b="b" t="t" l="l"/>
            <a:pathLst>
              <a:path h="4114800" w="3711118">
                <a:moveTo>
                  <a:pt x="0" y="0"/>
                </a:moveTo>
                <a:lnTo>
                  <a:pt x="3711118" y="0"/>
                </a:lnTo>
                <a:lnTo>
                  <a:pt x="3711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61287" y="6748464"/>
            <a:ext cx="3514569" cy="2984189"/>
          </a:xfrm>
          <a:custGeom>
            <a:avLst/>
            <a:gdLst/>
            <a:ahLst/>
            <a:cxnLst/>
            <a:rect r="r" b="b" t="t" l="l"/>
            <a:pathLst>
              <a:path h="2984189" w="3514569">
                <a:moveTo>
                  <a:pt x="0" y="0"/>
                </a:moveTo>
                <a:lnTo>
                  <a:pt x="3514569" y="0"/>
                </a:lnTo>
                <a:lnTo>
                  <a:pt x="3514569" y="2984188"/>
                </a:lnTo>
                <a:lnTo>
                  <a:pt x="0" y="2984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016122" y="5738212"/>
            <a:ext cx="3907204" cy="4224004"/>
          </a:xfrm>
          <a:custGeom>
            <a:avLst/>
            <a:gdLst/>
            <a:ahLst/>
            <a:cxnLst/>
            <a:rect r="r" b="b" t="t" l="l"/>
            <a:pathLst>
              <a:path h="4224004" w="3907204">
                <a:moveTo>
                  <a:pt x="0" y="0"/>
                </a:moveTo>
                <a:lnTo>
                  <a:pt x="3907204" y="0"/>
                </a:lnTo>
                <a:lnTo>
                  <a:pt x="3907204" y="4224004"/>
                </a:lnTo>
                <a:lnTo>
                  <a:pt x="0" y="4224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496161" y="1421469"/>
            <a:ext cx="3321766" cy="4114800"/>
          </a:xfrm>
          <a:custGeom>
            <a:avLst/>
            <a:gdLst/>
            <a:ahLst/>
            <a:cxnLst/>
            <a:rect r="r" b="b" t="t" l="l"/>
            <a:pathLst>
              <a:path h="4114800" w="3321766">
                <a:moveTo>
                  <a:pt x="0" y="0"/>
                </a:moveTo>
                <a:lnTo>
                  <a:pt x="3321765" y="0"/>
                </a:lnTo>
                <a:lnTo>
                  <a:pt x="332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10163" y="3046055"/>
            <a:ext cx="4475673" cy="2799330"/>
          </a:xfrm>
          <a:custGeom>
            <a:avLst/>
            <a:gdLst/>
            <a:ahLst/>
            <a:cxnLst/>
            <a:rect r="r" b="b" t="t" l="l"/>
            <a:pathLst>
              <a:path h="2799330" w="4475673">
                <a:moveTo>
                  <a:pt x="0" y="0"/>
                </a:moveTo>
                <a:lnTo>
                  <a:pt x="4475673" y="0"/>
                </a:lnTo>
                <a:lnTo>
                  <a:pt x="4475673" y="2799330"/>
                </a:lnTo>
                <a:lnTo>
                  <a:pt x="0" y="2799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871454" y="2803237"/>
            <a:ext cx="2608804" cy="2733033"/>
          </a:xfrm>
          <a:custGeom>
            <a:avLst/>
            <a:gdLst/>
            <a:ahLst/>
            <a:cxnLst/>
            <a:rect r="r" b="b" t="t" l="l"/>
            <a:pathLst>
              <a:path h="2733033" w="2608804">
                <a:moveTo>
                  <a:pt x="0" y="0"/>
                </a:moveTo>
                <a:lnTo>
                  <a:pt x="2608804" y="0"/>
                </a:lnTo>
                <a:lnTo>
                  <a:pt x="2608804" y="2733032"/>
                </a:lnTo>
                <a:lnTo>
                  <a:pt x="0" y="27330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9555" y="5545015"/>
            <a:ext cx="8128891" cy="4053447"/>
          </a:xfrm>
          <a:custGeom>
            <a:avLst/>
            <a:gdLst/>
            <a:ahLst/>
            <a:cxnLst/>
            <a:rect r="r" b="b" t="t" l="l"/>
            <a:pathLst>
              <a:path h="4053447" w="8128891">
                <a:moveTo>
                  <a:pt x="0" y="0"/>
                </a:moveTo>
                <a:lnTo>
                  <a:pt x="8128890" y="0"/>
                </a:lnTo>
                <a:lnTo>
                  <a:pt x="8128890" y="4053447"/>
                </a:lnTo>
                <a:lnTo>
                  <a:pt x="0" y="4053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6056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66093" y="289413"/>
            <a:ext cx="3755815" cy="2704761"/>
          </a:xfrm>
          <a:custGeom>
            <a:avLst/>
            <a:gdLst/>
            <a:ahLst/>
            <a:cxnLst/>
            <a:rect r="r" b="b" t="t" l="l"/>
            <a:pathLst>
              <a:path h="2704761" w="3755815">
                <a:moveTo>
                  <a:pt x="0" y="0"/>
                </a:moveTo>
                <a:lnTo>
                  <a:pt x="3755814" y="0"/>
                </a:lnTo>
                <a:lnTo>
                  <a:pt x="3755814" y="2704761"/>
                </a:lnTo>
                <a:lnTo>
                  <a:pt x="0" y="2704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84" t="0" r="0" b="-2427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35562" y="7215077"/>
            <a:ext cx="6765850" cy="5353479"/>
          </a:xfrm>
          <a:custGeom>
            <a:avLst/>
            <a:gdLst/>
            <a:ahLst/>
            <a:cxnLst/>
            <a:rect r="r" b="b" t="t" l="l"/>
            <a:pathLst>
              <a:path h="5353479" w="6765850">
                <a:moveTo>
                  <a:pt x="0" y="0"/>
                </a:moveTo>
                <a:lnTo>
                  <a:pt x="6765850" y="0"/>
                </a:lnTo>
                <a:lnTo>
                  <a:pt x="6765850" y="5353479"/>
                </a:lnTo>
                <a:lnTo>
                  <a:pt x="0" y="5353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54096" y="-1433935"/>
            <a:ext cx="6882748" cy="6151456"/>
          </a:xfrm>
          <a:custGeom>
            <a:avLst/>
            <a:gdLst/>
            <a:ahLst/>
            <a:cxnLst/>
            <a:rect r="r" b="b" t="t" l="l"/>
            <a:pathLst>
              <a:path h="6151456" w="6882748">
                <a:moveTo>
                  <a:pt x="0" y="0"/>
                </a:moveTo>
                <a:lnTo>
                  <a:pt x="6882748" y="0"/>
                </a:lnTo>
                <a:lnTo>
                  <a:pt x="6882748" y="6151456"/>
                </a:lnTo>
                <a:lnTo>
                  <a:pt x="0" y="6151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937200">
            <a:off x="13052118" y="7194375"/>
            <a:ext cx="8652795" cy="5031574"/>
          </a:xfrm>
          <a:custGeom>
            <a:avLst/>
            <a:gdLst/>
            <a:ahLst/>
            <a:cxnLst/>
            <a:rect r="r" b="b" t="t" l="l"/>
            <a:pathLst>
              <a:path h="5031574" w="8652795">
                <a:moveTo>
                  <a:pt x="0" y="0"/>
                </a:moveTo>
                <a:lnTo>
                  <a:pt x="8652794" y="0"/>
                </a:lnTo>
                <a:lnTo>
                  <a:pt x="8652794" y="5031574"/>
                </a:lnTo>
                <a:lnTo>
                  <a:pt x="0" y="5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003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785931">
            <a:off x="15562941" y="1980550"/>
            <a:ext cx="3631148" cy="4253174"/>
          </a:xfrm>
          <a:custGeom>
            <a:avLst/>
            <a:gdLst/>
            <a:ahLst/>
            <a:cxnLst/>
            <a:rect r="r" b="b" t="t" l="l"/>
            <a:pathLst>
              <a:path h="4253174" w="3631148">
                <a:moveTo>
                  <a:pt x="0" y="0"/>
                </a:moveTo>
                <a:lnTo>
                  <a:pt x="3631148" y="0"/>
                </a:lnTo>
                <a:lnTo>
                  <a:pt x="3631148" y="4253174"/>
                </a:lnTo>
                <a:lnTo>
                  <a:pt x="0" y="4253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97650" y="5393144"/>
            <a:ext cx="4750438" cy="4619801"/>
          </a:xfrm>
          <a:custGeom>
            <a:avLst/>
            <a:gdLst/>
            <a:ahLst/>
            <a:cxnLst/>
            <a:rect r="r" b="b" t="t" l="l"/>
            <a:pathLst>
              <a:path h="4619801" w="4750438">
                <a:moveTo>
                  <a:pt x="0" y="0"/>
                </a:moveTo>
                <a:lnTo>
                  <a:pt x="4750439" y="0"/>
                </a:lnTo>
                <a:lnTo>
                  <a:pt x="4750439" y="4619802"/>
                </a:lnTo>
                <a:lnTo>
                  <a:pt x="0" y="4619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821834" y="2942590"/>
            <a:ext cx="1264433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spc="-52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Let’s talk about Pre-ETS!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63750" y="5354932"/>
            <a:ext cx="8560500" cy="664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6399" spc="-33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What is Pre-ETS?</a:t>
            </a:r>
          </a:p>
        </p:txBody>
      </p:sp>
      <p:sp>
        <p:nvSpPr>
          <p:cNvPr name="AutoShape 11" id="11"/>
          <p:cNvSpPr/>
          <p:nvPr/>
        </p:nvSpPr>
        <p:spPr>
          <a:xfrm>
            <a:off x="3773081" y="4571349"/>
            <a:ext cx="10741838" cy="0"/>
          </a:xfrm>
          <a:prstGeom prst="line">
            <a:avLst/>
          </a:prstGeom>
          <a:ln cap="flat" w="38100">
            <a:gradFill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-2520787">
            <a:off x="-2510362" y="-4072880"/>
            <a:ext cx="6954183" cy="6371771"/>
          </a:xfrm>
          <a:custGeom>
            <a:avLst/>
            <a:gdLst/>
            <a:ahLst/>
            <a:cxnLst/>
            <a:rect r="r" b="b" t="t" l="l"/>
            <a:pathLst>
              <a:path h="6371771" w="6954183">
                <a:moveTo>
                  <a:pt x="0" y="0"/>
                </a:moveTo>
                <a:lnTo>
                  <a:pt x="6954183" y="0"/>
                </a:lnTo>
                <a:lnTo>
                  <a:pt x="6954183" y="6371771"/>
                </a:lnTo>
                <a:lnTo>
                  <a:pt x="0" y="6371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492228" y="905196"/>
            <a:ext cx="4811681" cy="5237204"/>
          </a:xfrm>
          <a:custGeom>
            <a:avLst/>
            <a:gdLst/>
            <a:ahLst/>
            <a:cxnLst/>
            <a:rect r="r" b="b" t="t" l="l"/>
            <a:pathLst>
              <a:path h="5237204" w="4811681">
                <a:moveTo>
                  <a:pt x="0" y="0"/>
                </a:moveTo>
                <a:lnTo>
                  <a:pt x="4811681" y="0"/>
                </a:lnTo>
                <a:lnTo>
                  <a:pt x="4811681" y="5237204"/>
                </a:lnTo>
                <a:lnTo>
                  <a:pt x="0" y="5237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2077356" y="4533249"/>
            <a:ext cx="5021103" cy="6076978"/>
          </a:xfrm>
          <a:custGeom>
            <a:avLst/>
            <a:gdLst/>
            <a:ahLst/>
            <a:cxnLst/>
            <a:rect r="r" b="b" t="t" l="l"/>
            <a:pathLst>
              <a:path h="6076978" w="5021103">
                <a:moveTo>
                  <a:pt x="0" y="0"/>
                </a:moveTo>
                <a:lnTo>
                  <a:pt x="5021102" y="0"/>
                </a:lnTo>
                <a:lnTo>
                  <a:pt x="5021102" y="6076978"/>
                </a:lnTo>
                <a:lnTo>
                  <a:pt x="0" y="6076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845526" y="3047691"/>
            <a:ext cx="3748451" cy="3530360"/>
          </a:xfrm>
          <a:custGeom>
            <a:avLst/>
            <a:gdLst/>
            <a:ahLst/>
            <a:cxnLst/>
            <a:rect r="r" b="b" t="t" l="l"/>
            <a:pathLst>
              <a:path h="3530360" w="3748451">
                <a:moveTo>
                  <a:pt x="0" y="3530360"/>
                </a:moveTo>
                <a:lnTo>
                  <a:pt x="3748452" y="3530360"/>
                </a:lnTo>
                <a:lnTo>
                  <a:pt x="3748452" y="0"/>
                </a:lnTo>
                <a:lnTo>
                  <a:pt x="0" y="0"/>
                </a:lnTo>
                <a:lnTo>
                  <a:pt x="0" y="3530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0" y="-1283215"/>
            <a:ext cx="3748451" cy="3530360"/>
          </a:xfrm>
          <a:custGeom>
            <a:avLst/>
            <a:gdLst/>
            <a:ahLst/>
            <a:cxnLst/>
            <a:rect r="r" b="b" t="t" l="l"/>
            <a:pathLst>
              <a:path h="3530360" w="3748451">
                <a:moveTo>
                  <a:pt x="0" y="3530360"/>
                </a:moveTo>
                <a:lnTo>
                  <a:pt x="3748451" y="3530360"/>
                </a:lnTo>
                <a:lnTo>
                  <a:pt x="3748451" y="0"/>
                </a:lnTo>
                <a:lnTo>
                  <a:pt x="0" y="0"/>
                </a:lnTo>
                <a:lnTo>
                  <a:pt x="0" y="3530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7378151"/>
            <a:ext cx="3748451" cy="3530360"/>
          </a:xfrm>
          <a:custGeom>
            <a:avLst/>
            <a:gdLst/>
            <a:ahLst/>
            <a:cxnLst/>
            <a:rect r="r" b="b" t="t" l="l"/>
            <a:pathLst>
              <a:path h="3530360" w="3748451">
                <a:moveTo>
                  <a:pt x="3748451" y="3530360"/>
                </a:moveTo>
                <a:lnTo>
                  <a:pt x="0" y="3530360"/>
                </a:lnTo>
                <a:lnTo>
                  <a:pt x="0" y="0"/>
                </a:lnTo>
                <a:lnTo>
                  <a:pt x="3748451" y="0"/>
                </a:lnTo>
                <a:lnTo>
                  <a:pt x="3748451" y="3530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3773081" y="1594485"/>
            <a:ext cx="10741838" cy="0"/>
          </a:xfrm>
          <a:prstGeom prst="line">
            <a:avLst/>
          </a:prstGeom>
          <a:ln cap="flat" w="38100">
            <a:gradFill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736159" y="6766990"/>
            <a:ext cx="5046283" cy="4752681"/>
          </a:xfrm>
          <a:custGeom>
            <a:avLst/>
            <a:gdLst/>
            <a:ahLst/>
            <a:cxnLst/>
            <a:rect r="r" b="b" t="t" l="l"/>
            <a:pathLst>
              <a:path h="4752681" w="5046283">
                <a:moveTo>
                  <a:pt x="0" y="0"/>
                </a:moveTo>
                <a:lnTo>
                  <a:pt x="5046282" y="0"/>
                </a:lnTo>
                <a:lnTo>
                  <a:pt x="5046282" y="4752681"/>
                </a:lnTo>
                <a:lnTo>
                  <a:pt x="0" y="475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15153382" y="2762199"/>
            <a:ext cx="3748451" cy="3530360"/>
          </a:xfrm>
          <a:custGeom>
            <a:avLst/>
            <a:gdLst/>
            <a:ahLst/>
            <a:cxnLst/>
            <a:rect r="r" b="b" t="t" l="l"/>
            <a:pathLst>
              <a:path h="3530360" w="3748451">
                <a:moveTo>
                  <a:pt x="0" y="3530359"/>
                </a:moveTo>
                <a:lnTo>
                  <a:pt x="3748451" y="3530359"/>
                </a:lnTo>
                <a:lnTo>
                  <a:pt x="3748451" y="0"/>
                </a:lnTo>
                <a:lnTo>
                  <a:pt x="0" y="0"/>
                </a:lnTo>
                <a:lnTo>
                  <a:pt x="0" y="3530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0">
            <a:off x="16448494" y="-351384"/>
            <a:ext cx="3748451" cy="3530360"/>
          </a:xfrm>
          <a:custGeom>
            <a:avLst/>
            <a:gdLst/>
            <a:ahLst/>
            <a:cxnLst/>
            <a:rect r="r" b="b" t="t" l="l"/>
            <a:pathLst>
              <a:path h="3530360" w="3748451">
                <a:moveTo>
                  <a:pt x="3748451" y="3530359"/>
                </a:moveTo>
                <a:lnTo>
                  <a:pt x="0" y="3530359"/>
                </a:lnTo>
                <a:lnTo>
                  <a:pt x="0" y="0"/>
                </a:lnTo>
                <a:lnTo>
                  <a:pt x="3748451" y="0"/>
                </a:lnTo>
                <a:lnTo>
                  <a:pt x="3748451" y="3530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95418" y="2575543"/>
            <a:ext cx="7297163" cy="5688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2"/>
              </a:lnSpc>
            </a:pPr>
            <a:r>
              <a:rPr lang="en-US" sz="5130" spc="-7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 Job Exploration Counseling</a:t>
            </a:r>
          </a:p>
          <a:p>
            <a:pPr algn="l">
              <a:lnSpc>
                <a:spcPts val="4412"/>
              </a:lnSpc>
            </a:pPr>
          </a:p>
          <a:p>
            <a:pPr algn="l">
              <a:lnSpc>
                <a:spcPts val="4412"/>
              </a:lnSpc>
            </a:pPr>
            <a:r>
              <a:rPr lang="en-US" sz="5130" spc="-7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Work Based Learning</a:t>
            </a:r>
          </a:p>
          <a:p>
            <a:pPr algn="l">
              <a:lnSpc>
                <a:spcPts val="4412"/>
              </a:lnSpc>
            </a:pPr>
          </a:p>
          <a:p>
            <a:pPr algn="l">
              <a:lnSpc>
                <a:spcPts val="4412"/>
              </a:lnSpc>
            </a:pPr>
            <a:r>
              <a:rPr lang="en-US" sz="5130" spc="-7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Post-Secondary Counseling</a:t>
            </a:r>
          </a:p>
          <a:p>
            <a:pPr algn="l">
              <a:lnSpc>
                <a:spcPts val="4412"/>
              </a:lnSpc>
            </a:pPr>
          </a:p>
          <a:p>
            <a:pPr algn="l">
              <a:lnSpc>
                <a:spcPts val="4412"/>
              </a:lnSpc>
            </a:pPr>
            <a:r>
              <a:rPr lang="en-US" sz="5130" spc="-7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Workplace Readiness Training</a:t>
            </a:r>
          </a:p>
          <a:p>
            <a:pPr algn="l">
              <a:lnSpc>
                <a:spcPts val="4412"/>
              </a:lnSpc>
            </a:pPr>
          </a:p>
          <a:p>
            <a:pPr algn="l">
              <a:lnSpc>
                <a:spcPts val="4412"/>
              </a:lnSpc>
            </a:pPr>
            <a:r>
              <a:rPr lang="en-US" sz="5130" spc="-7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Instruction in Self-Advocacy</a:t>
            </a:r>
          </a:p>
          <a:p>
            <a:pPr algn="l">
              <a:lnSpc>
                <a:spcPts val="4412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907819" y="205740"/>
            <a:ext cx="8472362" cy="136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Five Required Activities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938791" y="4866461"/>
            <a:ext cx="5258899" cy="5986604"/>
          </a:xfrm>
          <a:custGeom>
            <a:avLst/>
            <a:gdLst/>
            <a:ahLst/>
            <a:cxnLst/>
            <a:rect r="r" b="b" t="t" l="l"/>
            <a:pathLst>
              <a:path h="5986604" w="5258899">
                <a:moveTo>
                  <a:pt x="0" y="0"/>
                </a:moveTo>
                <a:lnTo>
                  <a:pt x="5258899" y="0"/>
                </a:lnTo>
                <a:lnTo>
                  <a:pt x="5258899" y="5986603"/>
                </a:lnTo>
                <a:lnTo>
                  <a:pt x="0" y="5986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218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51261" y="4547147"/>
            <a:ext cx="5259806" cy="6625230"/>
          </a:xfrm>
          <a:custGeom>
            <a:avLst/>
            <a:gdLst/>
            <a:ahLst/>
            <a:cxnLst/>
            <a:rect r="r" b="b" t="t" l="l"/>
            <a:pathLst>
              <a:path h="6625230" w="5259806">
                <a:moveTo>
                  <a:pt x="0" y="0"/>
                </a:moveTo>
                <a:lnTo>
                  <a:pt x="5259806" y="0"/>
                </a:lnTo>
                <a:lnTo>
                  <a:pt x="5259806" y="6625230"/>
                </a:lnTo>
                <a:lnTo>
                  <a:pt x="0" y="6625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732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73158" y="5912360"/>
            <a:ext cx="4559584" cy="5522386"/>
          </a:xfrm>
          <a:custGeom>
            <a:avLst/>
            <a:gdLst/>
            <a:ahLst/>
            <a:cxnLst/>
            <a:rect r="r" b="b" t="t" l="l"/>
            <a:pathLst>
              <a:path h="5522386" w="4559584">
                <a:moveTo>
                  <a:pt x="0" y="0"/>
                </a:moveTo>
                <a:lnTo>
                  <a:pt x="4559584" y="0"/>
                </a:lnTo>
                <a:lnTo>
                  <a:pt x="4559584" y="5522386"/>
                </a:lnTo>
                <a:lnTo>
                  <a:pt x="0" y="5522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1271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29898" y="5731385"/>
            <a:ext cx="5031292" cy="4555615"/>
          </a:xfrm>
          <a:custGeom>
            <a:avLst/>
            <a:gdLst/>
            <a:ahLst/>
            <a:cxnLst/>
            <a:rect r="r" b="b" t="t" l="l"/>
            <a:pathLst>
              <a:path h="4555615" w="5031292">
                <a:moveTo>
                  <a:pt x="0" y="0"/>
                </a:moveTo>
                <a:lnTo>
                  <a:pt x="5031292" y="0"/>
                </a:lnTo>
                <a:lnTo>
                  <a:pt x="5031292" y="4555615"/>
                </a:lnTo>
                <a:lnTo>
                  <a:pt x="0" y="4555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2180" b="-2572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46583" y="5145442"/>
            <a:ext cx="4829964" cy="5727501"/>
          </a:xfrm>
          <a:custGeom>
            <a:avLst/>
            <a:gdLst/>
            <a:ahLst/>
            <a:cxnLst/>
            <a:rect r="r" b="b" t="t" l="l"/>
            <a:pathLst>
              <a:path h="5727501" w="4829964">
                <a:moveTo>
                  <a:pt x="0" y="0"/>
                </a:moveTo>
                <a:lnTo>
                  <a:pt x="4829964" y="0"/>
                </a:lnTo>
                <a:lnTo>
                  <a:pt x="4829964" y="5727501"/>
                </a:lnTo>
                <a:lnTo>
                  <a:pt x="0" y="5727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4810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0872" y="3710838"/>
            <a:ext cx="1839236" cy="1434604"/>
          </a:xfrm>
          <a:custGeom>
            <a:avLst/>
            <a:gdLst/>
            <a:ahLst/>
            <a:cxnLst/>
            <a:rect r="r" b="b" t="t" l="l"/>
            <a:pathLst>
              <a:path h="1434604" w="1839236">
                <a:moveTo>
                  <a:pt x="0" y="0"/>
                </a:moveTo>
                <a:lnTo>
                  <a:pt x="1839236" y="0"/>
                </a:lnTo>
                <a:lnTo>
                  <a:pt x="1839236" y="1434604"/>
                </a:lnTo>
                <a:lnTo>
                  <a:pt x="0" y="1434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3937752" y="1028700"/>
            <a:ext cx="13321548" cy="2503520"/>
            <a:chOff x="0" y="0"/>
            <a:chExt cx="17762064" cy="333802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171450"/>
              <a:ext cx="17762064" cy="1987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99"/>
                </a:lnSpc>
              </a:pPr>
              <a:r>
                <a:rPr lang="en-US" sz="8999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Job Exploration Counseling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733508"/>
              <a:ext cx="17762064" cy="604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212355" y="2714188"/>
            <a:ext cx="8913559" cy="81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5930" spc="-8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What is my dream career...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61190" y="3024179"/>
            <a:ext cx="5332809" cy="1135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5932" spc="-21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How do I get there...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5829898" y="4296781"/>
            <a:ext cx="1839236" cy="1434604"/>
          </a:xfrm>
          <a:custGeom>
            <a:avLst/>
            <a:gdLst/>
            <a:ahLst/>
            <a:cxnLst/>
            <a:rect r="r" b="b" t="t" l="l"/>
            <a:pathLst>
              <a:path h="1434604" w="1839236">
                <a:moveTo>
                  <a:pt x="1839236" y="0"/>
                </a:moveTo>
                <a:lnTo>
                  <a:pt x="0" y="0"/>
                </a:lnTo>
                <a:lnTo>
                  <a:pt x="0" y="1434604"/>
                </a:lnTo>
                <a:lnTo>
                  <a:pt x="1839236" y="1434604"/>
                </a:lnTo>
                <a:lnTo>
                  <a:pt x="183923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9144000" y="4428140"/>
            <a:ext cx="1839236" cy="1434604"/>
          </a:xfrm>
          <a:custGeom>
            <a:avLst/>
            <a:gdLst/>
            <a:ahLst/>
            <a:cxnLst/>
            <a:rect r="r" b="b" t="t" l="l"/>
            <a:pathLst>
              <a:path h="1434604" w="1839236">
                <a:moveTo>
                  <a:pt x="1839236" y="0"/>
                </a:moveTo>
                <a:lnTo>
                  <a:pt x="0" y="0"/>
                </a:lnTo>
                <a:lnTo>
                  <a:pt x="0" y="1434604"/>
                </a:lnTo>
                <a:lnTo>
                  <a:pt x="1839236" y="1434604"/>
                </a:lnTo>
                <a:lnTo>
                  <a:pt x="183923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3851261" y="4547147"/>
            <a:ext cx="1839236" cy="1434604"/>
          </a:xfrm>
          <a:custGeom>
            <a:avLst/>
            <a:gdLst/>
            <a:ahLst/>
            <a:cxnLst/>
            <a:rect r="r" b="b" t="t" l="l"/>
            <a:pathLst>
              <a:path h="1434604" w="1839236">
                <a:moveTo>
                  <a:pt x="1839236" y="0"/>
                </a:moveTo>
                <a:lnTo>
                  <a:pt x="0" y="0"/>
                </a:lnTo>
                <a:lnTo>
                  <a:pt x="0" y="1434605"/>
                </a:lnTo>
                <a:lnTo>
                  <a:pt x="1839236" y="1434605"/>
                </a:lnTo>
                <a:lnTo>
                  <a:pt x="183923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12931" y="3873410"/>
            <a:ext cx="1975117" cy="82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8"/>
              </a:lnSpc>
            </a:pPr>
            <a:r>
              <a:rPr lang="en-US" sz="4304" spc="-25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 love to cook!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3212355" y="4694966"/>
            <a:ext cx="1975117" cy="1434604"/>
            <a:chOff x="0" y="0"/>
            <a:chExt cx="2633489" cy="1912806"/>
          </a:xfrm>
        </p:grpSpPr>
        <p:sp>
          <p:nvSpPr>
            <p:cNvPr name="Freeform 20" id="20"/>
            <p:cNvSpPr/>
            <p:nvPr/>
          </p:nvSpPr>
          <p:spPr>
            <a:xfrm flipH="true" flipV="false" rot="0">
              <a:off x="143671" y="0"/>
              <a:ext cx="2452315" cy="1912806"/>
            </a:xfrm>
            <a:custGeom>
              <a:avLst/>
              <a:gdLst/>
              <a:ahLst/>
              <a:cxnLst/>
              <a:rect r="r" b="b" t="t" l="l"/>
              <a:pathLst>
                <a:path h="1912806" w="2452315">
                  <a:moveTo>
                    <a:pt x="2452315" y="0"/>
                  </a:moveTo>
                  <a:lnTo>
                    <a:pt x="0" y="0"/>
                  </a:lnTo>
                  <a:lnTo>
                    <a:pt x="0" y="1912806"/>
                  </a:lnTo>
                  <a:lnTo>
                    <a:pt x="2452315" y="1912806"/>
                  </a:lnTo>
                  <a:lnTo>
                    <a:pt x="245231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0" y="152400"/>
              <a:ext cx="2633489" cy="11462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68"/>
                </a:lnSpc>
              </a:pPr>
              <a:r>
                <a:rPr lang="en-US" sz="4304" spc="-253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I love to teach!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5761958" y="4449181"/>
            <a:ext cx="1975117" cy="82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8"/>
              </a:lnSpc>
            </a:pPr>
            <a:r>
              <a:rPr lang="en-US" sz="4304" spc="-25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 love to build!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76060" y="4620007"/>
            <a:ext cx="1975117" cy="82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8"/>
              </a:lnSpc>
            </a:pPr>
            <a:r>
              <a:rPr lang="en-US" sz="4304" spc="-25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 love my guest!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956696" y="4719953"/>
            <a:ext cx="1733802" cy="721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2"/>
              </a:lnSpc>
            </a:pPr>
            <a:r>
              <a:rPr lang="en-US" sz="3778" spc="-22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I love my patients!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07494" y="5012829"/>
            <a:ext cx="6051806" cy="4852448"/>
          </a:xfrm>
          <a:custGeom>
            <a:avLst/>
            <a:gdLst/>
            <a:ahLst/>
            <a:cxnLst/>
            <a:rect r="r" b="b" t="t" l="l"/>
            <a:pathLst>
              <a:path h="4852448" w="6051806">
                <a:moveTo>
                  <a:pt x="0" y="0"/>
                </a:moveTo>
                <a:lnTo>
                  <a:pt x="6051806" y="0"/>
                </a:lnTo>
                <a:lnTo>
                  <a:pt x="6051806" y="4852448"/>
                </a:lnTo>
                <a:lnTo>
                  <a:pt x="0" y="48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379578" y="5143500"/>
            <a:ext cx="7218947" cy="41148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3937752" y="1028700"/>
            <a:ext cx="13321548" cy="2503520"/>
            <a:chOff x="0" y="0"/>
            <a:chExt cx="17762064" cy="333802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71450"/>
              <a:ext cx="17762064" cy="1987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99"/>
                </a:lnSpc>
              </a:pPr>
              <a:r>
                <a:rPr lang="en-US" sz="8999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Work Based Learning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733508"/>
              <a:ext cx="17762064" cy="604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212355" y="2714188"/>
            <a:ext cx="10315240" cy="81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5930" spc="-8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How can I gain work experience...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67082" y="3294095"/>
            <a:ext cx="11720918" cy="1135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5932" spc="-219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What are some skills I want to practice...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02858" y="5689247"/>
            <a:ext cx="5828930" cy="4763660"/>
          </a:xfrm>
          <a:custGeom>
            <a:avLst/>
            <a:gdLst/>
            <a:ahLst/>
            <a:cxnLst/>
            <a:rect r="r" b="b" t="t" l="l"/>
            <a:pathLst>
              <a:path h="4763660" w="5828930">
                <a:moveTo>
                  <a:pt x="0" y="0"/>
                </a:moveTo>
                <a:lnTo>
                  <a:pt x="5828930" y="0"/>
                </a:lnTo>
                <a:lnTo>
                  <a:pt x="5828930" y="4763660"/>
                </a:lnTo>
                <a:lnTo>
                  <a:pt x="0" y="4763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6966" b="-2438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54911" y="5689247"/>
            <a:ext cx="4323590" cy="4921870"/>
          </a:xfrm>
          <a:custGeom>
            <a:avLst/>
            <a:gdLst/>
            <a:ahLst/>
            <a:cxnLst/>
            <a:rect r="r" b="b" t="t" l="l"/>
            <a:pathLst>
              <a:path h="4921870" w="4323590">
                <a:moveTo>
                  <a:pt x="0" y="0"/>
                </a:moveTo>
                <a:lnTo>
                  <a:pt x="4323590" y="0"/>
                </a:lnTo>
                <a:lnTo>
                  <a:pt x="4323590" y="4921870"/>
                </a:lnTo>
                <a:lnTo>
                  <a:pt x="0" y="492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218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79539" y="5908291"/>
            <a:ext cx="4572711" cy="5789741"/>
          </a:xfrm>
          <a:custGeom>
            <a:avLst/>
            <a:gdLst/>
            <a:ahLst/>
            <a:cxnLst/>
            <a:rect r="r" b="b" t="t" l="l"/>
            <a:pathLst>
              <a:path h="5789741" w="4572711">
                <a:moveTo>
                  <a:pt x="0" y="0"/>
                </a:moveTo>
                <a:lnTo>
                  <a:pt x="4572711" y="0"/>
                </a:lnTo>
                <a:lnTo>
                  <a:pt x="4572711" y="5789741"/>
                </a:lnTo>
                <a:lnTo>
                  <a:pt x="0" y="5789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8139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37752" y="1028700"/>
            <a:ext cx="13321548" cy="2503520"/>
            <a:chOff x="0" y="0"/>
            <a:chExt cx="17762064" cy="333802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71450"/>
              <a:ext cx="17762064" cy="1987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99"/>
                </a:lnSpc>
              </a:pPr>
              <a:r>
                <a:rPr lang="en-US" sz="8999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Post-Secondary Counseling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733508"/>
              <a:ext cx="17762064" cy="604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182482" y="2895253"/>
            <a:ext cx="14424920" cy="80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5748" spc="-8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Do I want to go to college, trade school, or military...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119780" y="3495918"/>
            <a:ext cx="12934303" cy="1020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8"/>
              </a:lnSpc>
              <a:spcBef>
                <a:spcPct val="0"/>
              </a:spcBef>
            </a:pPr>
            <a:r>
              <a:rPr lang="en-US" sz="5427" spc="-2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What degree/certification do I need to become a...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392616" y="3513151"/>
            <a:ext cx="2789866" cy="2176096"/>
          </a:xfrm>
          <a:custGeom>
            <a:avLst/>
            <a:gdLst/>
            <a:ahLst/>
            <a:cxnLst/>
            <a:rect r="r" b="b" t="t" l="l"/>
            <a:pathLst>
              <a:path h="2176096" w="2789866">
                <a:moveTo>
                  <a:pt x="2789866" y="0"/>
                </a:moveTo>
                <a:lnTo>
                  <a:pt x="0" y="0"/>
                </a:lnTo>
                <a:lnTo>
                  <a:pt x="0" y="2176096"/>
                </a:lnTo>
                <a:lnTo>
                  <a:pt x="2789866" y="2176096"/>
                </a:lnTo>
                <a:lnTo>
                  <a:pt x="278986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4675442" y="4883615"/>
            <a:ext cx="2789866" cy="2176096"/>
          </a:xfrm>
          <a:custGeom>
            <a:avLst/>
            <a:gdLst/>
            <a:ahLst/>
            <a:cxnLst/>
            <a:rect r="r" b="b" t="t" l="l"/>
            <a:pathLst>
              <a:path h="2176096" w="2789866">
                <a:moveTo>
                  <a:pt x="2789866" y="0"/>
                </a:moveTo>
                <a:lnTo>
                  <a:pt x="0" y="0"/>
                </a:lnTo>
                <a:lnTo>
                  <a:pt x="0" y="2176096"/>
                </a:lnTo>
                <a:lnTo>
                  <a:pt x="2789866" y="2176096"/>
                </a:lnTo>
                <a:lnTo>
                  <a:pt x="278986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1258122" y="4883615"/>
            <a:ext cx="3042835" cy="2373411"/>
          </a:xfrm>
          <a:custGeom>
            <a:avLst/>
            <a:gdLst/>
            <a:ahLst/>
            <a:cxnLst/>
            <a:rect r="r" b="b" t="t" l="l"/>
            <a:pathLst>
              <a:path h="2373411" w="3042835">
                <a:moveTo>
                  <a:pt x="3042834" y="0"/>
                </a:moveTo>
                <a:lnTo>
                  <a:pt x="0" y="0"/>
                </a:lnTo>
                <a:lnTo>
                  <a:pt x="0" y="2373411"/>
                </a:lnTo>
                <a:lnTo>
                  <a:pt x="3042834" y="2373411"/>
                </a:lnTo>
                <a:lnTo>
                  <a:pt x="304283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92616" y="3895968"/>
            <a:ext cx="2593839" cy="1079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5653" spc="-333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NMC is fun!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830288" y="5179355"/>
            <a:ext cx="2480172" cy="1172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4377" spc="-258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Glad I met that recruiter!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586931" y="5083815"/>
            <a:ext cx="2385215" cy="139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3"/>
              </a:lnSpc>
            </a:pPr>
            <a:r>
              <a:rPr lang="en-US" sz="5198" spc="-30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Hands on over at NMTech!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1652">
            <a:off x="-5061798" y="-2003372"/>
            <a:ext cx="8583763" cy="7864873"/>
          </a:xfrm>
          <a:custGeom>
            <a:avLst/>
            <a:gdLst/>
            <a:ahLst/>
            <a:cxnLst/>
            <a:rect r="r" b="b" t="t" l="l"/>
            <a:pathLst>
              <a:path h="7864873" w="8583763">
                <a:moveTo>
                  <a:pt x="0" y="0"/>
                </a:moveTo>
                <a:lnTo>
                  <a:pt x="8583763" y="0"/>
                </a:lnTo>
                <a:lnTo>
                  <a:pt x="8583763" y="7864873"/>
                </a:lnTo>
                <a:lnTo>
                  <a:pt x="0" y="786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18042" y="3880303"/>
            <a:ext cx="7293483" cy="8229600"/>
          </a:xfrm>
          <a:custGeom>
            <a:avLst/>
            <a:gdLst/>
            <a:ahLst/>
            <a:cxnLst/>
            <a:rect r="r" b="b" t="t" l="l"/>
            <a:pathLst>
              <a:path h="8229600" w="7293483">
                <a:moveTo>
                  <a:pt x="0" y="0"/>
                </a:moveTo>
                <a:lnTo>
                  <a:pt x="7293484" y="0"/>
                </a:lnTo>
                <a:lnTo>
                  <a:pt x="7293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11598" y="5475743"/>
            <a:ext cx="4675909" cy="4114800"/>
          </a:xfrm>
          <a:custGeom>
            <a:avLst/>
            <a:gdLst/>
            <a:ahLst/>
            <a:cxnLst/>
            <a:rect r="r" b="b" t="t" l="l"/>
            <a:pathLst>
              <a:path h="4114800" w="4675909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14274" y="5475743"/>
            <a:ext cx="3621024" cy="4114800"/>
          </a:xfrm>
          <a:custGeom>
            <a:avLst/>
            <a:gdLst/>
            <a:ahLst/>
            <a:cxnLst/>
            <a:rect r="r" b="b" t="t" l="l"/>
            <a:pathLst>
              <a:path h="4114800" w="3621024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82482" y="5475743"/>
            <a:ext cx="4152550" cy="4114800"/>
          </a:xfrm>
          <a:custGeom>
            <a:avLst/>
            <a:gdLst/>
            <a:ahLst/>
            <a:cxnLst/>
            <a:rect r="r" b="b" t="t" l="l"/>
            <a:pathLst>
              <a:path h="4114800" w="415255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37752" y="1028700"/>
            <a:ext cx="13321548" cy="2503520"/>
            <a:chOff x="0" y="0"/>
            <a:chExt cx="17762064" cy="333802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71450"/>
              <a:ext cx="17762064" cy="1987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99"/>
                </a:lnSpc>
              </a:pPr>
              <a:r>
                <a:rPr lang="en-US" sz="8999">
                  <a:solidFill>
                    <a:srgbClr val="000000"/>
                  </a:solidFill>
                  <a:latin typeface="Abstracted Dream"/>
                  <a:ea typeface="Abstracted Dream"/>
                  <a:cs typeface="Abstracted Dream"/>
                  <a:sym typeface="Abstracted Dream"/>
                </a:rPr>
                <a:t>Workplace Readiness Training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733508"/>
              <a:ext cx="17762064" cy="604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182482" y="2895253"/>
            <a:ext cx="14424920" cy="80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5748" spc="-86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How do I make a resume and job application...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119780" y="3495918"/>
            <a:ext cx="12934303" cy="1020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8"/>
              </a:lnSpc>
              <a:spcBef>
                <a:spcPct val="0"/>
              </a:spcBef>
            </a:pPr>
            <a:r>
              <a:rPr lang="en-US" sz="5427" spc="-20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How do I manage my money and bills...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DAGPRsQE-wo</dc:identifier>
  <dcterms:modified xsi:type="dcterms:W3CDTF">2011-08-01T06:04:30Z</dcterms:modified>
  <cp:revision>1</cp:revision>
  <dc:title>Pre-Employment Transition Services Program (Pre-ETS) &amp; Basic Support/Supported Employment Program (BS/SE)</dc:title>
</cp:coreProperties>
</file>